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4"/>
  </p:notesMasterIdLst>
  <p:handoutMasterIdLst>
    <p:handoutMasterId r:id="rId45"/>
  </p:handoutMasterIdLst>
  <p:sldIdLst>
    <p:sldId id="563" r:id="rId3"/>
    <p:sldId id="256" r:id="rId4"/>
    <p:sldId id="565" r:id="rId5"/>
    <p:sldId id="505" r:id="rId6"/>
    <p:sldId id="506" r:id="rId7"/>
    <p:sldId id="450" r:id="rId8"/>
    <p:sldId id="452" r:id="rId9"/>
    <p:sldId id="523" r:id="rId10"/>
    <p:sldId id="501" r:id="rId11"/>
    <p:sldId id="524" r:id="rId12"/>
    <p:sldId id="424" r:id="rId13"/>
    <p:sldId id="414" r:id="rId14"/>
    <p:sldId id="526" r:id="rId15"/>
    <p:sldId id="428" r:id="rId16"/>
    <p:sldId id="429" r:id="rId17"/>
    <p:sldId id="375" r:id="rId18"/>
    <p:sldId id="503" r:id="rId19"/>
    <p:sldId id="383" r:id="rId20"/>
    <p:sldId id="479" r:id="rId21"/>
    <p:sldId id="431" r:id="rId22"/>
    <p:sldId id="538" r:id="rId23"/>
    <p:sldId id="500" r:id="rId24"/>
    <p:sldId id="368" r:id="rId25"/>
    <p:sldId id="527" r:id="rId26"/>
    <p:sldId id="531" r:id="rId27"/>
    <p:sldId id="539" r:id="rId28"/>
    <p:sldId id="514" r:id="rId29"/>
    <p:sldId id="537" r:id="rId30"/>
    <p:sldId id="536" r:id="rId31"/>
    <p:sldId id="515" r:id="rId32"/>
    <p:sldId id="511" r:id="rId33"/>
    <p:sldId id="535" r:id="rId34"/>
    <p:sldId id="517" r:id="rId35"/>
    <p:sldId id="518" r:id="rId36"/>
    <p:sldId id="533" r:id="rId37"/>
    <p:sldId id="519" r:id="rId38"/>
    <p:sldId id="520" r:id="rId39"/>
    <p:sldId id="486" r:id="rId40"/>
    <p:sldId id="564" r:id="rId41"/>
    <p:sldId id="494" r:id="rId42"/>
    <p:sldId id="5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EB176A-FA60-4953-B340-A80E875E1250}">
          <p14:sldIdLst>
            <p14:sldId id="563"/>
            <p14:sldId id="256"/>
            <p14:sldId id="565"/>
            <p14:sldId id="505"/>
            <p14:sldId id="506"/>
            <p14:sldId id="450"/>
            <p14:sldId id="452"/>
            <p14:sldId id="523"/>
            <p14:sldId id="501"/>
            <p14:sldId id="524"/>
            <p14:sldId id="424"/>
            <p14:sldId id="414"/>
            <p14:sldId id="526"/>
            <p14:sldId id="428"/>
            <p14:sldId id="429"/>
            <p14:sldId id="375"/>
            <p14:sldId id="503"/>
            <p14:sldId id="383"/>
            <p14:sldId id="479"/>
            <p14:sldId id="431"/>
            <p14:sldId id="538"/>
            <p14:sldId id="500"/>
            <p14:sldId id="368"/>
            <p14:sldId id="527"/>
            <p14:sldId id="531"/>
            <p14:sldId id="539"/>
            <p14:sldId id="514"/>
            <p14:sldId id="537"/>
          </p14:sldIdLst>
        </p14:section>
        <p14:section name="Untitled Section" id="{1B3497E5-6B5B-490F-936A-2EBB2E2A732B}">
          <p14:sldIdLst>
            <p14:sldId id="536"/>
            <p14:sldId id="515"/>
            <p14:sldId id="511"/>
            <p14:sldId id="535"/>
            <p14:sldId id="517"/>
            <p14:sldId id="518"/>
            <p14:sldId id="533"/>
            <p14:sldId id="519"/>
            <p14:sldId id="520"/>
            <p14:sldId id="486"/>
            <p14:sldId id="564"/>
            <p14:sldId id="494"/>
            <p14:sldId id="5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0"/>
    <a:srgbClr val="7030A0"/>
    <a:srgbClr val="D0CECE"/>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AEF6F-A161-49D2-8B49-B65CC3AB4847}" v="3937" dt="2024-04-29T06:44:14.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7" autoAdjust="0"/>
    <p:restoredTop sz="97404" autoAdjust="0"/>
  </p:normalViewPr>
  <p:slideViewPr>
    <p:cSldViewPr snapToGrid="0">
      <p:cViewPr varScale="1">
        <p:scale>
          <a:sx n="156" d="100"/>
          <a:sy n="156" d="100"/>
        </p:scale>
        <p:origin x="534" y="150"/>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adullah Galib" userId="a568b8db-2aef-4097-b5f7-ed17341ae71c" providerId="ADAL" clId="{CF5ADC5A-1865-466C-8BFA-E9004D1639CF}"/>
    <pc:docChg chg="undo custSel addSld delSld modSld sldOrd modMainMaster">
      <pc:chgData name="Asadullah Galib" userId="a568b8db-2aef-4097-b5f7-ed17341ae71c" providerId="ADAL" clId="{CF5ADC5A-1865-466C-8BFA-E9004D1639CF}" dt="2023-04-19T15:41:32.478" v="3645"/>
      <pc:docMkLst>
        <pc:docMk/>
      </pc:docMkLst>
      <pc:sldChg chg="del">
        <pc:chgData name="Asadullah Galib" userId="a568b8db-2aef-4097-b5f7-ed17341ae71c" providerId="ADAL" clId="{CF5ADC5A-1865-466C-8BFA-E9004D1639CF}" dt="2023-04-17T15:41:29.008" v="6" actId="47"/>
        <pc:sldMkLst>
          <pc:docMk/>
          <pc:sldMk cId="3016775449" sldId="259"/>
        </pc:sldMkLst>
      </pc:sldChg>
      <pc:sldChg chg="addSp delSp modSp mod">
        <pc:chgData name="Asadullah Galib" userId="a568b8db-2aef-4097-b5f7-ed17341ae71c" providerId="ADAL" clId="{CF5ADC5A-1865-466C-8BFA-E9004D1639CF}" dt="2023-04-19T14:01:05.993" v="3093"/>
        <pc:sldMkLst>
          <pc:docMk/>
          <pc:sldMk cId="1514966674" sldId="272"/>
        </pc:sldMkLst>
        <pc:spChg chg="mod">
          <ac:chgData name="Asadullah Galib" userId="a568b8db-2aef-4097-b5f7-ed17341ae71c" providerId="ADAL" clId="{CF5ADC5A-1865-466C-8BFA-E9004D1639CF}" dt="2023-04-19T14:00:59.687" v="3091" actId="20577"/>
          <ac:spMkLst>
            <pc:docMk/>
            <pc:sldMk cId="1514966674" sldId="272"/>
            <ac:spMk id="4" creationId="{B065914C-5856-4D84-A8C5-3C3F9377587F}"/>
          </ac:spMkLst>
        </pc:spChg>
        <pc:inkChg chg="add del">
          <ac:chgData name="Asadullah Galib" userId="a568b8db-2aef-4097-b5f7-ed17341ae71c" providerId="ADAL" clId="{CF5ADC5A-1865-466C-8BFA-E9004D1639CF}" dt="2023-04-19T14:01:05.992" v="3092"/>
          <ac:inkMkLst>
            <pc:docMk/>
            <pc:sldMk cId="1514966674" sldId="272"/>
            <ac:inkMk id="3" creationId="{8ED64B35-C0B8-3817-08FA-1352175939F8}"/>
          </ac:inkMkLst>
        </pc:inkChg>
        <pc:inkChg chg="add del">
          <ac:chgData name="Asadullah Galib" userId="a568b8db-2aef-4097-b5f7-ed17341ae71c" providerId="ADAL" clId="{CF5ADC5A-1865-466C-8BFA-E9004D1639CF}" dt="2023-04-19T14:01:05.993" v="3093"/>
          <ac:inkMkLst>
            <pc:docMk/>
            <pc:sldMk cId="1514966674" sldId="272"/>
            <ac:inkMk id="6" creationId="{29EBA991-D4B9-455F-E433-0011D150635B}"/>
          </ac:inkMkLst>
        </pc:inkChg>
      </pc:sldChg>
      <pc:sldChg chg="addSp modSp mod modNotesTx">
        <pc:chgData name="Asadullah Galib" userId="a568b8db-2aef-4097-b5f7-ed17341ae71c" providerId="ADAL" clId="{CF5ADC5A-1865-466C-8BFA-E9004D1639CF}" dt="2023-04-19T13:59:14.916" v="3042" actId="20577"/>
        <pc:sldMkLst>
          <pc:docMk/>
          <pc:sldMk cId="2069617871" sldId="274"/>
        </pc:sldMkLst>
        <pc:spChg chg="mod">
          <ac:chgData name="Asadullah Galib" userId="a568b8db-2aef-4097-b5f7-ed17341ae71c" providerId="ADAL" clId="{CF5ADC5A-1865-466C-8BFA-E9004D1639CF}" dt="2023-04-17T16:22:46.181" v="419" actId="27636"/>
          <ac:spMkLst>
            <pc:docMk/>
            <pc:sldMk cId="2069617871" sldId="274"/>
            <ac:spMk id="2" creationId="{3042E0A8-1246-4C23-B40C-9E38DD103A4C}"/>
          </ac:spMkLst>
        </pc:spChg>
        <pc:spChg chg="mod">
          <ac:chgData name="Asadullah Galib" userId="a568b8db-2aef-4097-b5f7-ed17341ae71c" providerId="ADAL" clId="{CF5ADC5A-1865-466C-8BFA-E9004D1639CF}" dt="2023-04-19T13:26:28.473" v="2467" actId="5793"/>
          <ac:spMkLst>
            <pc:docMk/>
            <pc:sldMk cId="2069617871" sldId="274"/>
            <ac:spMk id="3" creationId="{988FFE13-3BC6-B3BC-3D2A-BC921A80DE09}"/>
          </ac:spMkLst>
        </pc:spChg>
        <pc:spChg chg="add mod">
          <ac:chgData name="Asadullah Galib" userId="a568b8db-2aef-4097-b5f7-ed17341ae71c" providerId="ADAL" clId="{CF5ADC5A-1865-466C-8BFA-E9004D1639CF}" dt="2023-04-19T13:26:18.430" v="2441" actId="14100"/>
          <ac:spMkLst>
            <pc:docMk/>
            <pc:sldMk cId="2069617871" sldId="274"/>
            <ac:spMk id="9" creationId="{8DE3D774-DB92-AA56-6ED6-D4B11C610EAB}"/>
          </ac:spMkLst>
        </pc:spChg>
        <pc:spChg chg="add mod">
          <ac:chgData name="Asadullah Galib" userId="a568b8db-2aef-4097-b5f7-ed17341ae71c" providerId="ADAL" clId="{CF5ADC5A-1865-466C-8BFA-E9004D1639CF}" dt="2023-04-19T13:28:49.641" v="2470" actId="1076"/>
          <ac:spMkLst>
            <pc:docMk/>
            <pc:sldMk cId="2069617871" sldId="274"/>
            <ac:spMk id="11" creationId="{B49A4AC4-7C49-DA29-8C73-865404F046B4}"/>
          </ac:spMkLst>
        </pc:spChg>
        <pc:picChg chg="mod">
          <ac:chgData name="Asadullah Galib" userId="a568b8db-2aef-4097-b5f7-ed17341ae71c" providerId="ADAL" clId="{CF5ADC5A-1865-466C-8BFA-E9004D1639CF}" dt="2023-04-19T13:26:25.461" v="2465" actId="1036"/>
          <ac:picMkLst>
            <pc:docMk/>
            <pc:sldMk cId="2069617871" sldId="274"/>
            <ac:picMk id="4" creationId="{1503F500-FB68-2E92-75F9-553CFD32AD19}"/>
          </ac:picMkLst>
        </pc:picChg>
        <pc:picChg chg="mod">
          <ac:chgData name="Asadullah Galib" userId="a568b8db-2aef-4097-b5f7-ed17341ae71c" providerId="ADAL" clId="{CF5ADC5A-1865-466C-8BFA-E9004D1639CF}" dt="2023-04-19T13:26:25.461" v="2465" actId="1036"/>
          <ac:picMkLst>
            <pc:docMk/>
            <pc:sldMk cId="2069617871" sldId="274"/>
            <ac:picMk id="6" creationId="{25EFFD00-6EF2-26F3-3AF7-5E609BA68C74}"/>
          </ac:picMkLst>
        </pc:picChg>
        <pc:picChg chg="mod">
          <ac:chgData name="Asadullah Galib" userId="a568b8db-2aef-4097-b5f7-ed17341ae71c" providerId="ADAL" clId="{CF5ADC5A-1865-466C-8BFA-E9004D1639CF}" dt="2023-04-19T13:26:25.461" v="2465" actId="1036"/>
          <ac:picMkLst>
            <pc:docMk/>
            <pc:sldMk cId="2069617871" sldId="274"/>
            <ac:picMk id="8" creationId="{FB546A13-FA63-CA00-1F7D-1FCEE8152B21}"/>
          </ac:picMkLst>
        </pc:picChg>
      </pc:sldChg>
      <pc:sldChg chg="add">
        <pc:chgData name="Asadullah Galib" userId="a568b8db-2aef-4097-b5f7-ed17341ae71c" providerId="ADAL" clId="{CF5ADC5A-1865-466C-8BFA-E9004D1639CF}" dt="2023-04-18T07:12:05.761" v="1129"/>
        <pc:sldMkLst>
          <pc:docMk/>
          <pc:sldMk cId="2159352900" sldId="293"/>
        </pc:sldMkLst>
      </pc:sldChg>
      <pc:sldChg chg="modSp mod">
        <pc:chgData name="Asadullah Galib" userId="a568b8db-2aef-4097-b5f7-ed17341ae71c" providerId="ADAL" clId="{CF5ADC5A-1865-466C-8BFA-E9004D1639CF}" dt="2023-04-19T14:03:14.597" v="3131" actId="20577"/>
        <pc:sldMkLst>
          <pc:docMk/>
          <pc:sldMk cId="3188024533" sldId="333"/>
        </pc:sldMkLst>
        <pc:spChg chg="mod">
          <ac:chgData name="Asadullah Galib" userId="a568b8db-2aef-4097-b5f7-ed17341ae71c" providerId="ADAL" clId="{CF5ADC5A-1865-466C-8BFA-E9004D1639CF}" dt="2023-04-17T16:22:46.228" v="421" actId="27636"/>
          <ac:spMkLst>
            <pc:docMk/>
            <pc:sldMk cId="3188024533" sldId="333"/>
            <ac:spMk id="2" creationId="{3042E0A8-1246-4C23-B40C-9E38DD103A4C}"/>
          </ac:spMkLst>
        </pc:spChg>
        <pc:spChg chg="mod">
          <ac:chgData name="Asadullah Galib" userId="a568b8db-2aef-4097-b5f7-ed17341ae71c" providerId="ADAL" clId="{CF5ADC5A-1865-466C-8BFA-E9004D1639CF}" dt="2023-04-19T14:03:14.597" v="3131" actId="20577"/>
          <ac:spMkLst>
            <pc:docMk/>
            <pc:sldMk cId="3188024533" sldId="333"/>
            <ac:spMk id="4" creationId="{B065914C-5856-4D84-A8C5-3C3F9377587F}"/>
          </ac:spMkLst>
        </pc:spChg>
        <pc:picChg chg="mod">
          <ac:chgData name="Asadullah Galib" userId="a568b8db-2aef-4097-b5f7-ed17341ae71c" providerId="ADAL" clId="{CF5ADC5A-1865-466C-8BFA-E9004D1639CF}" dt="2023-04-19T14:02:21.440" v="3127" actId="1076"/>
          <ac:picMkLst>
            <pc:docMk/>
            <pc:sldMk cId="3188024533" sldId="333"/>
            <ac:picMk id="5" creationId="{B15FEDA8-D0CB-CB2B-9675-D1CFEDAD3C90}"/>
          </ac:picMkLst>
        </pc:picChg>
      </pc:sldChg>
      <pc:sldChg chg="del">
        <pc:chgData name="Asadullah Galib" userId="a568b8db-2aef-4097-b5f7-ed17341ae71c" providerId="ADAL" clId="{CF5ADC5A-1865-466C-8BFA-E9004D1639CF}" dt="2023-04-17T15:41:23.668" v="2" actId="47"/>
        <pc:sldMkLst>
          <pc:docMk/>
          <pc:sldMk cId="1580872740" sldId="334"/>
        </pc:sldMkLst>
      </pc:sldChg>
      <pc:sldChg chg="del">
        <pc:chgData name="Asadullah Galib" userId="a568b8db-2aef-4097-b5f7-ed17341ae71c" providerId="ADAL" clId="{CF5ADC5A-1865-466C-8BFA-E9004D1639CF}" dt="2023-04-17T15:41:24.296" v="3" actId="47"/>
        <pc:sldMkLst>
          <pc:docMk/>
          <pc:sldMk cId="3919057962" sldId="335"/>
        </pc:sldMkLst>
      </pc:sldChg>
      <pc:sldChg chg="del">
        <pc:chgData name="Asadullah Galib" userId="a568b8db-2aef-4097-b5f7-ed17341ae71c" providerId="ADAL" clId="{CF5ADC5A-1865-466C-8BFA-E9004D1639CF}" dt="2023-04-17T15:41:25.578" v="4" actId="47"/>
        <pc:sldMkLst>
          <pc:docMk/>
          <pc:sldMk cId="3109092917" sldId="336"/>
        </pc:sldMkLst>
      </pc:sldChg>
      <pc:sldChg chg="modSp mod">
        <pc:chgData name="Asadullah Galib" userId="a568b8db-2aef-4097-b5f7-ed17341ae71c" providerId="ADAL" clId="{CF5ADC5A-1865-466C-8BFA-E9004D1639CF}" dt="2023-04-19T14:59:56.671" v="3425" actId="27636"/>
        <pc:sldMkLst>
          <pc:docMk/>
          <pc:sldMk cId="3258270641" sldId="368"/>
        </pc:sldMkLst>
        <pc:spChg chg="mod">
          <ac:chgData name="Asadullah Galib" userId="a568b8db-2aef-4097-b5f7-ed17341ae71c" providerId="ADAL" clId="{CF5ADC5A-1865-466C-8BFA-E9004D1639CF}" dt="2023-04-17T16:22:46.282" v="426" actId="27636"/>
          <ac:spMkLst>
            <pc:docMk/>
            <pc:sldMk cId="3258270641" sldId="368"/>
            <ac:spMk id="2" creationId="{2945E671-88C7-4CF2-B8CD-380B40B04502}"/>
          </ac:spMkLst>
        </pc:spChg>
        <pc:spChg chg="mod">
          <ac:chgData name="Asadullah Galib" userId="a568b8db-2aef-4097-b5f7-ed17341ae71c" providerId="ADAL" clId="{CF5ADC5A-1865-466C-8BFA-E9004D1639CF}" dt="2023-04-19T14:59:56.671" v="3425" actId="27636"/>
          <ac:spMkLst>
            <pc:docMk/>
            <pc:sldMk cId="3258270641" sldId="368"/>
            <ac:spMk id="3" creationId="{1DE7280C-EA3F-4682-BEBF-CDAC7B01C4CF}"/>
          </ac:spMkLst>
        </pc:spChg>
      </pc:sldChg>
      <pc:sldChg chg="del">
        <pc:chgData name="Asadullah Galib" userId="a568b8db-2aef-4097-b5f7-ed17341ae71c" providerId="ADAL" clId="{CF5ADC5A-1865-466C-8BFA-E9004D1639CF}" dt="2023-04-17T15:41:21.820" v="1" actId="47"/>
        <pc:sldMkLst>
          <pc:docMk/>
          <pc:sldMk cId="1567241516" sldId="372"/>
        </pc:sldMkLst>
      </pc:sldChg>
      <pc:sldChg chg="del">
        <pc:chgData name="Asadullah Galib" userId="a568b8db-2aef-4097-b5f7-ed17341ae71c" providerId="ADAL" clId="{CF5ADC5A-1865-466C-8BFA-E9004D1639CF}" dt="2023-04-17T15:41:26.771" v="5" actId="47"/>
        <pc:sldMkLst>
          <pc:docMk/>
          <pc:sldMk cId="3292347389" sldId="382"/>
        </pc:sldMkLst>
      </pc:sldChg>
      <pc:sldChg chg="addSp delSp modSp mod">
        <pc:chgData name="Asadullah Galib" userId="a568b8db-2aef-4097-b5f7-ed17341ae71c" providerId="ADAL" clId="{CF5ADC5A-1865-466C-8BFA-E9004D1639CF}" dt="2023-04-19T14:56:17.685" v="3312" actId="20577"/>
        <pc:sldMkLst>
          <pc:docMk/>
          <pc:sldMk cId="1770973746" sldId="383"/>
        </pc:sldMkLst>
        <pc:spChg chg="mod">
          <ac:chgData name="Asadullah Galib" userId="a568b8db-2aef-4097-b5f7-ed17341ae71c" providerId="ADAL" clId="{CF5ADC5A-1865-466C-8BFA-E9004D1639CF}" dt="2023-04-17T16:22:46.269" v="424" actId="27636"/>
          <ac:spMkLst>
            <pc:docMk/>
            <pc:sldMk cId="1770973746" sldId="383"/>
            <ac:spMk id="2" creationId="{AF5D808E-9B69-4C39-A443-665331F7E2F1}"/>
          </ac:spMkLst>
        </pc:spChg>
        <pc:spChg chg="mod">
          <ac:chgData name="Asadullah Galib" userId="a568b8db-2aef-4097-b5f7-ed17341ae71c" providerId="ADAL" clId="{CF5ADC5A-1865-466C-8BFA-E9004D1639CF}" dt="2023-04-19T14:56:17.685" v="3312" actId="20577"/>
          <ac:spMkLst>
            <pc:docMk/>
            <pc:sldMk cId="1770973746" sldId="383"/>
            <ac:spMk id="3" creationId="{8D9D0C7D-2AB2-4D24-EDF2-DE1B9BFC5E34}"/>
          </ac:spMkLst>
        </pc:spChg>
        <pc:picChg chg="del">
          <ac:chgData name="Asadullah Galib" userId="a568b8db-2aef-4097-b5f7-ed17341ae71c" providerId="ADAL" clId="{CF5ADC5A-1865-466C-8BFA-E9004D1639CF}" dt="2023-04-19T11:47:40.961" v="1730" actId="478"/>
          <ac:picMkLst>
            <pc:docMk/>
            <pc:sldMk cId="1770973746" sldId="383"/>
            <ac:picMk id="4" creationId="{8BD47B3C-9696-4EB4-9217-01D6D8B77A3D}"/>
          </ac:picMkLst>
        </pc:picChg>
        <pc:picChg chg="add mod">
          <ac:chgData name="Asadullah Galib" userId="a568b8db-2aef-4097-b5f7-ed17341ae71c" providerId="ADAL" clId="{CF5ADC5A-1865-466C-8BFA-E9004D1639CF}" dt="2023-04-19T11:47:48.594" v="1733" actId="1076"/>
          <ac:picMkLst>
            <pc:docMk/>
            <pc:sldMk cId="1770973746" sldId="383"/>
            <ac:picMk id="6" creationId="{7D71376C-0041-2548-DEF7-6E334E78CEBF}"/>
          </ac:picMkLst>
        </pc:picChg>
      </pc:sldChg>
      <pc:sldChg chg="modSp mod modShow">
        <pc:chgData name="Asadullah Galib" userId="a568b8db-2aef-4097-b5f7-ed17341ae71c" providerId="ADAL" clId="{CF5ADC5A-1865-466C-8BFA-E9004D1639CF}" dt="2023-04-19T15:10:03.710" v="3507" actId="20577"/>
        <pc:sldMkLst>
          <pc:docMk/>
          <pc:sldMk cId="3542920601" sldId="387"/>
        </pc:sldMkLst>
        <pc:spChg chg="mod">
          <ac:chgData name="Asadullah Galib" userId="a568b8db-2aef-4097-b5f7-ed17341ae71c" providerId="ADAL" clId="{CF5ADC5A-1865-466C-8BFA-E9004D1639CF}" dt="2023-04-19T15:10:03.710" v="3507" actId="20577"/>
          <ac:spMkLst>
            <pc:docMk/>
            <pc:sldMk cId="3542920601" sldId="387"/>
            <ac:spMk id="3" creationId="{57E6516F-C1BB-4D86-BD3E-D5E2172FC8C1}"/>
          </ac:spMkLst>
        </pc:spChg>
      </pc:sldChg>
      <pc:sldChg chg="addSp modSp mod">
        <pc:chgData name="Asadullah Galib" userId="a568b8db-2aef-4097-b5f7-ed17341ae71c" providerId="ADAL" clId="{CF5ADC5A-1865-466C-8BFA-E9004D1639CF}" dt="2023-04-19T15:02:33.683" v="3480" actId="20577"/>
        <pc:sldMkLst>
          <pc:docMk/>
          <pc:sldMk cId="3312215057" sldId="398"/>
        </pc:sldMkLst>
        <pc:spChg chg="mod">
          <ac:chgData name="Asadullah Galib" userId="a568b8db-2aef-4097-b5f7-ed17341ae71c" providerId="ADAL" clId="{CF5ADC5A-1865-466C-8BFA-E9004D1639CF}" dt="2023-04-17T15:46:30.650" v="255" actId="20577"/>
          <ac:spMkLst>
            <pc:docMk/>
            <pc:sldMk cId="3312215057" sldId="398"/>
            <ac:spMk id="2" creationId="{4F7D2A84-839F-444D-9063-F0F4DD9FD846}"/>
          </ac:spMkLst>
        </pc:spChg>
        <pc:spChg chg="add mod">
          <ac:chgData name="Asadullah Galib" userId="a568b8db-2aef-4097-b5f7-ed17341ae71c" providerId="ADAL" clId="{CF5ADC5A-1865-466C-8BFA-E9004D1639CF}" dt="2023-04-19T15:02:33.683" v="3480" actId="20577"/>
          <ac:spMkLst>
            <pc:docMk/>
            <pc:sldMk cId="3312215057" sldId="398"/>
            <ac:spMk id="3" creationId="{87414085-6E0C-B2CE-BC9F-C0957A5828C5}"/>
          </ac:spMkLst>
        </pc:spChg>
        <pc:spChg chg="mod">
          <ac:chgData name="Asadullah Galib" userId="a568b8db-2aef-4097-b5f7-ed17341ae71c" providerId="ADAL" clId="{CF5ADC5A-1865-466C-8BFA-E9004D1639CF}" dt="2023-04-17T15:46:51.156" v="268" actId="1036"/>
          <ac:spMkLst>
            <pc:docMk/>
            <pc:sldMk cId="3312215057" sldId="398"/>
            <ac:spMk id="4" creationId="{61000313-B083-B2B8-0E5D-F1F1E633466F}"/>
          </ac:spMkLst>
        </pc:spChg>
        <pc:spChg chg="mod">
          <ac:chgData name="Asadullah Galib" userId="a568b8db-2aef-4097-b5f7-ed17341ae71c" providerId="ADAL" clId="{CF5ADC5A-1865-466C-8BFA-E9004D1639CF}" dt="2023-04-17T15:46:51.156" v="268" actId="1036"/>
          <ac:spMkLst>
            <pc:docMk/>
            <pc:sldMk cId="3312215057" sldId="398"/>
            <ac:spMk id="23" creationId="{C2902855-3A97-4EAE-8C23-07C97CA9DFED}"/>
          </ac:spMkLst>
        </pc:spChg>
        <pc:spChg chg="mod">
          <ac:chgData name="Asadullah Galib" userId="a568b8db-2aef-4097-b5f7-ed17341ae71c" providerId="ADAL" clId="{CF5ADC5A-1865-466C-8BFA-E9004D1639CF}" dt="2023-04-17T15:46:51.156" v="268" actId="1036"/>
          <ac:spMkLst>
            <pc:docMk/>
            <pc:sldMk cId="3312215057" sldId="398"/>
            <ac:spMk id="31" creationId="{8713F183-07FE-43C2-AA99-D9C9A861381F}"/>
          </ac:spMkLst>
        </pc:spChg>
        <pc:spChg chg="mod">
          <ac:chgData name="Asadullah Galib" userId="a568b8db-2aef-4097-b5f7-ed17341ae71c" providerId="ADAL" clId="{CF5ADC5A-1865-466C-8BFA-E9004D1639CF}" dt="2023-04-17T15:46:51.156" v="268" actId="1036"/>
          <ac:spMkLst>
            <pc:docMk/>
            <pc:sldMk cId="3312215057" sldId="398"/>
            <ac:spMk id="54" creationId="{B54E50A0-93EF-4832-ACA0-C501B8379E4F}"/>
          </ac:spMkLst>
        </pc:spChg>
        <pc:spChg chg="mod">
          <ac:chgData name="Asadullah Galib" userId="a568b8db-2aef-4097-b5f7-ed17341ae71c" providerId="ADAL" clId="{CF5ADC5A-1865-466C-8BFA-E9004D1639CF}" dt="2023-04-17T15:46:51.156" v="268" actId="1036"/>
          <ac:spMkLst>
            <pc:docMk/>
            <pc:sldMk cId="3312215057" sldId="398"/>
            <ac:spMk id="61" creationId="{391E84AC-BDF2-4530-9D7F-3C9523C951EC}"/>
          </ac:spMkLst>
        </pc:spChg>
        <pc:spChg chg="mod">
          <ac:chgData name="Asadullah Galib" userId="a568b8db-2aef-4097-b5f7-ed17341ae71c" providerId="ADAL" clId="{CF5ADC5A-1865-466C-8BFA-E9004D1639CF}" dt="2023-04-17T15:46:51.156" v="268" actId="1036"/>
          <ac:spMkLst>
            <pc:docMk/>
            <pc:sldMk cId="3312215057" sldId="398"/>
            <ac:spMk id="83" creationId="{429B127D-08FE-48AF-9657-C429B831C604}"/>
          </ac:spMkLst>
        </pc:spChg>
        <pc:spChg chg="mod">
          <ac:chgData name="Asadullah Galib" userId="a568b8db-2aef-4097-b5f7-ed17341ae71c" providerId="ADAL" clId="{CF5ADC5A-1865-466C-8BFA-E9004D1639CF}" dt="2023-04-17T15:46:51.156" v="268" actId="1036"/>
          <ac:spMkLst>
            <pc:docMk/>
            <pc:sldMk cId="3312215057" sldId="398"/>
            <ac:spMk id="84" creationId="{3E2AAE8B-A3D7-440D-B287-883F7B15A4E2}"/>
          </ac:spMkLst>
        </pc:spChg>
        <pc:spChg chg="mod">
          <ac:chgData name="Asadullah Galib" userId="a568b8db-2aef-4097-b5f7-ed17341ae71c" providerId="ADAL" clId="{CF5ADC5A-1865-466C-8BFA-E9004D1639CF}" dt="2023-04-17T15:46:51.156" v="268" actId="1036"/>
          <ac:spMkLst>
            <pc:docMk/>
            <pc:sldMk cId="3312215057" sldId="398"/>
            <ac:spMk id="90" creationId="{708D7458-8DF5-4EDF-88B5-B554E1DDCA28}"/>
          </ac:spMkLst>
        </pc:spChg>
        <pc:spChg chg="mod">
          <ac:chgData name="Asadullah Galib" userId="a568b8db-2aef-4097-b5f7-ed17341ae71c" providerId="ADAL" clId="{CF5ADC5A-1865-466C-8BFA-E9004D1639CF}" dt="2023-04-17T15:46:51.156" v="268" actId="1036"/>
          <ac:spMkLst>
            <pc:docMk/>
            <pc:sldMk cId="3312215057" sldId="398"/>
            <ac:spMk id="93" creationId="{AC750BB5-0A08-4809-8DEF-E9FE381856B5}"/>
          </ac:spMkLst>
        </pc:spChg>
        <pc:graphicFrameChg chg="mod">
          <ac:chgData name="Asadullah Galib" userId="a568b8db-2aef-4097-b5f7-ed17341ae71c" providerId="ADAL" clId="{CF5ADC5A-1865-466C-8BFA-E9004D1639CF}" dt="2023-04-19T11:50:49.713" v="1766"/>
          <ac:graphicFrameMkLst>
            <pc:docMk/>
            <pc:sldMk cId="3312215057" sldId="398"/>
            <ac:graphicFrameMk id="57" creationId="{25D9DD9D-199D-4619-9C8C-20A9560F00B8}"/>
          </ac:graphicFrameMkLst>
        </pc:graphicFrameChg>
        <pc:graphicFrameChg chg="mod">
          <ac:chgData name="Asadullah Galib" userId="a568b8db-2aef-4097-b5f7-ed17341ae71c" providerId="ADAL" clId="{CF5ADC5A-1865-466C-8BFA-E9004D1639CF}" dt="2023-04-17T15:46:51.156" v="268" actId="1036"/>
          <ac:graphicFrameMkLst>
            <pc:docMk/>
            <pc:sldMk cId="3312215057" sldId="398"/>
            <ac:graphicFrameMk id="60" creationId="{A86D75E7-E01C-4A3C-B121-896594F6ACFD}"/>
          </ac:graphicFrameMkLst>
        </pc:graphicFrameChg>
        <pc:cxnChg chg="mod">
          <ac:chgData name="Asadullah Galib" userId="a568b8db-2aef-4097-b5f7-ed17341ae71c" providerId="ADAL" clId="{CF5ADC5A-1865-466C-8BFA-E9004D1639CF}" dt="2023-04-17T15:46:51.156" v="268" actId="1036"/>
          <ac:cxnSpMkLst>
            <pc:docMk/>
            <pc:sldMk cId="3312215057" sldId="398"/>
            <ac:cxnSpMk id="51" creationId="{501A139A-D035-48A5-B6C6-D615F29D578D}"/>
          </ac:cxnSpMkLst>
        </pc:cxnChg>
        <pc:cxnChg chg="mod">
          <ac:chgData name="Asadullah Galib" userId="a568b8db-2aef-4097-b5f7-ed17341ae71c" providerId="ADAL" clId="{CF5ADC5A-1865-466C-8BFA-E9004D1639CF}" dt="2023-04-17T15:46:51.156" v="268" actId="1036"/>
          <ac:cxnSpMkLst>
            <pc:docMk/>
            <pc:sldMk cId="3312215057" sldId="398"/>
            <ac:cxnSpMk id="95" creationId="{62A93212-6692-4692-A071-6B35572EC135}"/>
          </ac:cxnSpMkLst>
        </pc:cxnChg>
      </pc:sldChg>
      <pc:sldChg chg="addSp delSp modSp mod">
        <pc:chgData name="Asadullah Galib" userId="a568b8db-2aef-4097-b5f7-ed17341ae71c" providerId="ADAL" clId="{CF5ADC5A-1865-466C-8BFA-E9004D1639CF}" dt="2023-04-19T13:39:23.228" v="2553" actId="14100"/>
        <pc:sldMkLst>
          <pc:docMk/>
          <pc:sldMk cId="2462159932" sldId="411"/>
        </pc:sldMkLst>
        <pc:spChg chg="mod">
          <ac:chgData name="Asadullah Galib" userId="a568b8db-2aef-4097-b5f7-ed17341ae71c" providerId="ADAL" clId="{CF5ADC5A-1865-466C-8BFA-E9004D1639CF}" dt="2023-04-19T13:37:46.854" v="2505" actId="20577"/>
          <ac:spMkLst>
            <pc:docMk/>
            <pc:sldMk cId="2462159932" sldId="411"/>
            <ac:spMk id="2" creationId="{4D4A0B32-28A6-92EF-563F-FA6901252685}"/>
          </ac:spMkLst>
        </pc:spChg>
        <pc:spChg chg="del">
          <ac:chgData name="Asadullah Galib" userId="a568b8db-2aef-4097-b5f7-ed17341ae71c" providerId="ADAL" clId="{CF5ADC5A-1865-466C-8BFA-E9004D1639CF}" dt="2023-04-19T13:37:00.583" v="2471" actId="478"/>
          <ac:spMkLst>
            <pc:docMk/>
            <pc:sldMk cId="2462159932" sldId="411"/>
            <ac:spMk id="21" creationId="{9F20CB03-D873-533C-F375-76281DDAA130}"/>
          </ac:spMkLst>
        </pc:spChg>
        <pc:spChg chg="del">
          <ac:chgData name="Asadullah Galib" userId="a568b8db-2aef-4097-b5f7-ed17341ae71c" providerId="ADAL" clId="{CF5ADC5A-1865-466C-8BFA-E9004D1639CF}" dt="2023-04-19T13:37:03.999" v="2472" actId="478"/>
          <ac:spMkLst>
            <pc:docMk/>
            <pc:sldMk cId="2462159932" sldId="411"/>
            <ac:spMk id="22" creationId="{49D87AAD-F172-CBAF-896F-CC0140A99EFE}"/>
          </ac:spMkLst>
        </pc:spChg>
        <pc:spChg chg="del">
          <ac:chgData name="Asadullah Galib" userId="a568b8db-2aef-4097-b5f7-ed17341ae71c" providerId="ADAL" clId="{CF5ADC5A-1865-466C-8BFA-E9004D1639CF}" dt="2023-04-19T13:37:03.999" v="2472" actId="478"/>
          <ac:spMkLst>
            <pc:docMk/>
            <pc:sldMk cId="2462159932" sldId="411"/>
            <ac:spMk id="23" creationId="{335C7AAC-EEF9-82A1-56F8-D748E9BA79D6}"/>
          </ac:spMkLst>
        </pc:spChg>
        <pc:spChg chg="del">
          <ac:chgData name="Asadullah Galib" userId="a568b8db-2aef-4097-b5f7-ed17341ae71c" providerId="ADAL" clId="{CF5ADC5A-1865-466C-8BFA-E9004D1639CF}" dt="2023-04-19T13:37:03.999" v="2472" actId="478"/>
          <ac:spMkLst>
            <pc:docMk/>
            <pc:sldMk cId="2462159932" sldId="411"/>
            <ac:spMk id="25" creationId="{F2CB198C-C32B-9B79-3090-9E72A83B584E}"/>
          </ac:spMkLst>
        </pc:spChg>
        <pc:spChg chg="del">
          <ac:chgData name="Asadullah Galib" userId="a568b8db-2aef-4097-b5f7-ed17341ae71c" providerId="ADAL" clId="{CF5ADC5A-1865-466C-8BFA-E9004D1639CF}" dt="2023-04-19T13:37:03.999" v="2472" actId="478"/>
          <ac:spMkLst>
            <pc:docMk/>
            <pc:sldMk cId="2462159932" sldId="411"/>
            <ac:spMk id="27" creationId="{5DBB6967-316F-855D-78D4-5627F14CC8AA}"/>
          </ac:spMkLst>
        </pc:spChg>
        <pc:spChg chg="add mod">
          <ac:chgData name="Asadullah Galib" userId="a568b8db-2aef-4097-b5f7-ed17341ae71c" providerId="ADAL" clId="{CF5ADC5A-1865-466C-8BFA-E9004D1639CF}" dt="2023-04-19T13:38:23.316" v="2549" actId="20577"/>
          <ac:spMkLst>
            <pc:docMk/>
            <pc:sldMk cId="2462159932" sldId="411"/>
            <ac:spMk id="31" creationId="{7FBD5B7A-DE7B-DE09-F136-0454F547F835}"/>
          </ac:spMkLst>
        </pc:spChg>
        <pc:grpChg chg="del mod">
          <ac:chgData name="Asadullah Galib" userId="a568b8db-2aef-4097-b5f7-ed17341ae71c" providerId="ADAL" clId="{CF5ADC5A-1865-466C-8BFA-E9004D1639CF}" dt="2023-04-19T13:37:50.500" v="2507"/>
          <ac:grpSpMkLst>
            <pc:docMk/>
            <pc:sldMk cId="2462159932" sldId="411"/>
            <ac:grpSpMk id="11" creationId="{57320FFD-0E98-9034-8183-EB17AA5E234D}"/>
          </ac:grpSpMkLst>
        </pc:grpChg>
        <pc:grpChg chg="mod">
          <ac:chgData name="Asadullah Galib" userId="a568b8db-2aef-4097-b5f7-ed17341ae71c" providerId="ADAL" clId="{CF5ADC5A-1865-466C-8BFA-E9004D1639CF}" dt="2023-04-19T13:38:01.452" v="2518"/>
          <ac:grpSpMkLst>
            <pc:docMk/>
            <pc:sldMk cId="2462159932" sldId="411"/>
            <ac:grpSpMk id="29" creationId="{906ADB73-67F6-ABC0-0D5A-822DE7159DF4}"/>
          </ac:grpSpMkLst>
        </pc:grpChg>
        <pc:picChg chg="add del mod">
          <ac:chgData name="Asadullah Galib" userId="a568b8db-2aef-4097-b5f7-ed17341ae71c" providerId="ADAL" clId="{CF5ADC5A-1865-466C-8BFA-E9004D1639CF}" dt="2023-04-19T13:39:17.026" v="2550" actId="478"/>
          <ac:picMkLst>
            <pc:docMk/>
            <pc:sldMk cId="2462159932" sldId="411"/>
            <ac:picMk id="6" creationId="{66383A24-DB24-BE12-419C-20FE11DBADBC}"/>
          </ac:picMkLst>
        </pc:picChg>
        <pc:picChg chg="add mod">
          <ac:chgData name="Asadullah Galib" userId="a568b8db-2aef-4097-b5f7-ed17341ae71c" providerId="ADAL" clId="{CF5ADC5A-1865-466C-8BFA-E9004D1639CF}" dt="2023-04-19T13:37:26.396" v="2480" actId="1076"/>
          <ac:picMkLst>
            <pc:docMk/>
            <pc:sldMk cId="2462159932" sldId="411"/>
            <ac:picMk id="7" creationId="{ED8014F0-8388-59FD-0FF8-B00413351E38}"/>
          </ac:picMkLst>
        </pc:picChg>
        <pc:picChg chg="del">
          <ac:chgData name="Asadullah Galib" userId="a568b8db-2aef-4097-b5f7-ed17341ae71c" providerId="ADAL" clId="{CF5ADC5A-1865-466C-8BFA-E9004D1639CF}" dt="2023-04-19T13:37:10.060" v="2475" actId="478"/>
          <ac:picMkLst>
            <pc:docMk/>
            <pc:sldMk cId="2462159932" sldId="411"/>
            <ac:picMk id="18" creationId="{9E07A025-A89A-BCDE-0EC4-207FC9B616DA}"/>
          </ac:picMkLst>
        </pc:picChg>
        <pc:picChg chg="del">
          <ac:chgData name="Asadullah Galib" userId="a568b8db-2aef-4097-b5f7-ed17341ae71c" providerId="ADAL" clId="{CF5ADC5A-1865-466C-8BFA-E9004D1639CF}" dt="2023-04-19T13:37:03.999" v="2472" actId="478"/>
          <ac:picMkLst>
            <pc:docMk/>
            <pc:sldMk cId="2462159932" sldId="411"/>
            <ac:picMk id="24" creationId="{F39D33A2-8C1F-4125-FE17-9DFBC152208F}"/>
          </ac:picMkLst>
        </pc:picChg>
        <pc:picChg chg="add mod">
          <ac:chgData name="Asadullah Galib" userId="a568b8db-2aef-4097-b5f7-ed17341ae71c" providerId="ADAL" clId="{CF5ADC5A-1865-466C-8BFA-E9004D1639CF}" dt="2023-04-19T13:39:23.228" v="2553" actId="14100"/>
          <ac:picMkLst>
            <pc:docMk/>
            <pc:sldMk cId="2462159932" sldId="411"/>
            <ac:picMk id="32" creationId="{E4F16DE0-BA87-8E6D-772E-7D7D71550E21}"/>
          </ac:picMkLst>
        </pc:picChg>
        <pc:inkChg chg="add del">
          <ac:chgData name="Asadullah Galib" userId="a568b8db-2aef-4097-b5f7-ed17341ae71c" providerId="ADAL" clId="{CF5ADC5A-1865-466C-8BFA-E9004D1639CF}" dt="2023-04-19T13:19:14.829" v="2419" actId="9405"/>
          <ac:inkMkLst>
            <pc:docMk/>
            <pc:sldMk cId="2462159932" sldId="411"/>
            <ac:inkMk id="3" creationId="{C2682AC6-1374-39D4-572A-610A4279B65B}"/>
          </ac:inkMkLst>
        </pc:inkChg>
        <pc:inkChg chg="add del">
          <ac:chgData name="Asadullah Galib" userId="a568b8db-2aef-4097-b5f7-ed17341ae71c" providerId="ADAL" clId="{CF5ADC5A-1865-466C-8BFA-E9004D1639CF}" dt="2023-04-19T13:37:03.999" v="2472" actId="478"/>
          <ac:inkMkLst>
            <pc:docMk/>
            <pc:sldMk cId="2462159932" sldId="411"/>
            <ac:inkMk id="5" creationId="{5245E183-BF90-4817-5E9D-219284FF5A66}"/>
          </ac:inkMkLst>
        </pc:inkChg>
        <pc:inkChg chg="add del mod">
          <ac:chgData name="Asadullah Galib" userId="a568b8db-2aef-4097-b5f7-ed17341ae71c" providerId="ADAL" clId="{CF5ADC5A-1865-466C-8BFA-E9004D1639CF}" dt="2023-04-19T13:37:50.501" v="2508"/>
          <ac:inkMkLst>
            <pc:docMk/>
            <pc:sldMk cId="2462159932" sldId="411"/>
            <ac:inkMk id="8" creationId="{41ED3562-EAD2-2332-46AA-D4536491DB79}"/>
          </ac:inkMkLst>
        </pc:inkChg>
        <pc:inkChg chg="add del mod">
          <ac:chgData name="Asadullah Galib" userId="a568b8db-2aef-4097-b5f7-ed17341ae71c" providerId="ADAL" clId="{CF5ADC5A-1865-466C-8BFA-E9004D1639CF}" dt="2023-04-19T13:37:50.499" v="2506"/>
          <ac:inkMkLst>
            <pc:docMk/>
            <pc:sldMk cId="2462159932" sldId="411"/>
            <ac:inkMk id="9" creationId="{A1D6CB60-EC23-8C7D-58CE-9C7E1CB342FA}"/>
          </ac:inkMkLst>
        </pc:inkChg>
        <pc:inkChg chg="add del mod">
          <ac:chgData name="Asadullah Galib" userId="a568b8db-2aef-4097-b5f7-ed17341ae71c" providerId="ADAL" clId="{CF5ADC5A-1865-466C-8BFA-E9004D1639CF}" dt="2023-04-19T13:37:50.500" v="2507"/>
          <ac:inkMkLst>
            <pc:docMk/>
            <pc:sldMk cId="2462159932" sldId="411"/>
            <ac:inkMk id="10" creationId="{5DC25392-07D2-B4A5-3FF5-8F350A0094F9}"/>
          </ac:inkMkLst>
        </pc:inkChg>
        <pc:inkChg chg="add mod">
          <ac:chgData name="Asadullah Galib" userId="a568b8db-2aef-4097-b5f7-ed17341ae71c" providerId="ADAL" clId="{CF5ADC5A-1865-466C-8BFA-E9004D1639CF}" dt="2023-04-19T13:38:01.452" v="2518"/>
          <ac:inkMkLst>
            <pc:docMk/>
            <pc:sldMk cId="2462159932" sldId="411"/>
            <ac:inkMk id="12" creationId="{5034E033-8B8F-0D0C-62C5-271D6870218D}"/>
          </ac:inkMkLst>
        </pc:inkChg>
        <pc:inkChg chg="add mod">
          <ac:chgData name="Asadullah Galib" userId="a568b8db-2aef-4097-b5f7-ed17341ae71c" providerId="ADAL" clId="{CF5ADC5A-1865-466C-8BFA-E9004D1639CF}" dt="2023-04-19T13:38:01.452" v="2518"/>
          <ac:inkMkLst>
            <pc:docMk/>
            <pc:sldMk cId="2462159932" sldId="411"/>
            <ac:inkMk id="13" creationId="{A9A0FBB6-015A-076C-3151-F536B7FD98B2}"/>
          </ac:inkMkLst>
        </pc:inkChg>
        <pc:inkChg chg="add mod">
          <ac:chgData name="Asadullah Galib" userId="a568b8db-2aef-4097-b5f7-ed17341ae71c" providerId="ADAL" clId="{CF5ADC5A-1865-466C-8BFA-E9004D1639CF}" dt="2023-04-19T13:38:01.452" v="2518"/>
          <ac:inkMkLst>
            <pc:docMk/>
            <pc:sldMk cId="2462159932" sldId="411"/>
            <ac:inkMk id="14" creationId="{F857C30D-3A08-533F-B8AB-F159CABF3F18}"/>
          </ac:inkMkLst>
        </pc:inkChg>
        <pc:inkChg chg="add mod">
          <ac:chgData name="Asadullah Galib" userId="a568b8db-2aef-4097-b5f7-ed17341ae71c" providerId="ADAL" clId="{CF5ADC5A-1865-466C-8BFA-E9004D1639CF}" dt="2023-04-19T13:38:01.452" v="2518"/>
          <ac:inkMkLst>
            <pc:docMk/>
            <pc:sldMk cId="2462159932" sldId="411"/>
            <ac:inkMk id="15" creationId="{889A5246-5051-1705-F0D3-4B83A2A2F706}"/>
          </ac:inkMkLst>
        </pc:inkChg>
        <pc:inkChg chg="add mod">
          <ac:chgData name="Asadullah Galib" userId="a568b8db-2aef-4097-b5f7-ed17341ae71c" providerId="ADAL" clId="{CF5ADC5A-1865-466C-8BFA-E9004D1639CF}" dt="2023-04-19T13:38:01.452" v="2518"/>
          <ac:inkMkLst>
            <pc:docMk/>
            <pc:sldMk cId="2462159932" sldId="411"/>
            <ac:inkMk id="16" creationId="{3A107DD8-6F7D-F4E9-1800-B12A99752091}"/>
          </ac:inkMkLst>
        </pc:inkChg>
        <pc:inkChg chg="add mod">
          <ac:chgData name="Asadullah Galib" userId="a568b8db-2aef-4097-b5f7-ed17341ae71c" providerId="ADAL" clId="{CF5ADC5A-1865-466C-8BFA-E9004D1639CF}" dt="2023-04-19T13:38:01.452" v="2518"/>
          <ac:inkMkLst>
            <pc:docMk/>
            <pc:sldMk cId="2462159932" sldId="411"/>
            <ac:inkMk id="17" creationId="{AD163728-9A73-03B3-A380-D0DC7F83C8CB}"/>
          </ac:inkMkLst>
        </pc:inkChg>
        <pc:inkChg chg="add mod">
          <ac:chgData name="Asadullah Galib" userId="a568b8db-2aef-4097-b5f7-ed17341ae71c" providerId="ADAL" clId="{CF5ADC5A-1865-466C-8BFA-E9004D1639CF}" dt="2023-04-19T13:38:01.452" v="2518"/>
          <ac:inkMkLst>
            <pc:docMk/>
            <pc:sldMk cId="2462159932" sldId="411"/>
            <ac:inkMk id="19" creationId="{226E3E19-F244-DCBC-B446-6C6F1E25E2F0}"/>
          </ac:inkMkLst>
        </pc:inkChg>
        <pc:inkChg chg="add mod">
          <ac:chgData name="Asadullah Galib" userId="a568b8db-2aef-4097-b5f7-ed17341ae71c" providerId="ADAL" clId="{CF5ADC5A-1865-466C-8BFA-E9004D1639CF}" dt="2023-04-19T13:38:01.452" v="2518"/>
          <ac:inkMkLst>
            <pc:docMk/>
            <pc:sldMk cId="2462159932" sldId="411"/>
            <ac:inkMk id="20" creationId="{5A4E1418-A342-1302-5635-216E618E2994}"/>
          </ac:inkMkLst>
        </pc:inkChg>
        <pc:inkChg chg="add mod">
          <ac:chgData name="Asadullah Galib" userId="a568b8db-2aef-4097-b5f7-ed17341ae71c" providerId="ADAL" clId="{CF5ADC5A-1865-466C-8BFA-E9004D1639CF}" dt="2023-04-19T13:38:01.452" v="2518"/>
          <ac:inkMkLst>
            <pc:docMk/>
            <pc:sldMk cId="2462159932" sldId="411"/>
            <ac:inkMk id="28" creationId="{673F393B-F89A-233C-C07B-1CE81BD9C9CC}"/>
          </ac:inkMkLst>
        </pc:inkChg>
        <pc:inkChg chg="add">
          <ac:chgData name="Asadullah Galib" userId="a568b8db-2aef-4097-b5f7-ed17341ae71c" providerId="ADAL" clId="{CF5ADC5A-1865-466C-8BFA-E9004D1639CF}" dt="2023-04-19T13:38:03.966" v="2519" actId="9405"/>
          <ac:inkMkLst>
            <pc:docMk/>
            <pc:sldMk cId="2462159932" sldId="411"/>
            <ac:inkMk id="30" creationId="{DEA49313-7E2C-2DDE-EDD2-02177EA121C1}"/>
          </ac:inkMkLst>
        </pc:inkChg>
        <pc:cxnChg chg="del">
          <ac:chgData name="Asadullah Galib" userId="a568b8db-2aef-4097-b5f7-ed17341ae71c" providerId="ADAL" clId="{CF5ADC5A-1865-466C-8BFA-E9004D1639CF}" dt="2023-04-19T13:37:03.999" v="2472" actId="478"/>
          <ac:cxnSpMkLst>
            <pc:docMk/>
            <pc:sldMk cId="2462159932" sldId="411"/>
            <ac:cxnSpMk id="26" creationId="{DFBB922A-BD94-9E32-6F24-0271E8AC582F}"/>
          </ac:cxnSpMkLst>
        </pc:cxnChg>
      </pc:sldChg>
      <pc:sldChg chg="modSp mod modNotesTx">
        <pc:chgData name="Asadullah Galib" userId="a568b8db-2aef-4097-b5f7-ed17341ae71c" providerId="ADAL" clId="{CF5ADC5A-1865-466C-8BFA-E9004D1639CF}" dt="2023-04-19T13:58:46.308" v="2966" actId="20577"/>
        <pc:sldMkLst>
          <pc:docMk/>
          <pc:sldMk cId="1251980240" sldId="414"/>
        </pc:sldMkLst>
        <pc:spChg chg="mod">
          <ac:chgData name="Asadullah Galib" userId="a568b8db-2aef-4097-b5f7-ed17341ae71c" providerId="ADAL" clId="{CF5ADC5A-1865-466C-8BFA-E9004D1639CF}" dt="2023-04-17T16:22:46.172" v="418" actId="27636"/>
          <ac:spMkLst>
            <pc:docMk/>
            <pc:sldMk cId="1251980240" sldId="414"/>
            <ac:spMk id="2" creationId="{3042E0A8-1246-4C23-B40C-9E38DD103A4C}"/>
          </ac:spMkLst>
        </pc:spChg>
        <pc:spChg chg="mod">
          <ac:chgData name="Asadullah Galib" userId="a568b8db-2aef-4097-b5f7-ed17341ae71c" providerId="ADAL" clId="{CF5ADC5A-1865-466C-8BFA-E9004D1639CF}" dt="2023-04-19T13:58:46.308" v="2966" actId="20577"/>
          <ac:spMkLst>
            <pc:docMk/>
            <pc:sldMk cId="1251980240" sldId="414"/>
            <ac:spMk id="7" creationId="{328059D4-FBBD-412D-B01B-8DFB5EF66CD0}"/>
          </ac:spMkLst>
        </pc:spChg>
      </pc:sldChg>
      <pc:sldChg chg="del">
        <pc:chgData name="Asadullah Galib" userId="a568b8db-2aef-4097-b5f7-ed17341ae71c" providerId="ADAL" clId="{CF5ADC5A-1865-466C-8BFA-E9004D1639CF}" dt="2023-04-17T15:41:18.683" v="0" actId="47"/>
        <pc:sldMkLst>
          <pc:docMk/>
          <pc:sldMk cId="1177615768" sldId="415"/>
        </pc:sldMkLst>
      </pc:sldChg>
      <pc:sldChg chg="del">
        <pc:chgData name="Asadullah Galib" userId="a568b8db-2aef-4097-b5f7-ed17341ae71c" providerId="ADAL" clId="{CF5ADC5A-1865-466C-8BFA-E9004D1639CF}" dt="2023-04-17T15:41:18.683" v="0" actId="47"/>
        <pc:sldMkLst>
          <pc:docMk/>
          <pc:sldMk cId="1037227319" sldId="417"/>
        </pc:sldMkLst>
      </pc:sldChg>
      <pc:sldChg chg="modSp mod">
        <pc:chgData name="Asadullah Galib" userId="a568b8db-2aef-4097-b5f7-ed17341ae71c" providerId="ADAL" clId="{CF5ADC5A-1865-466C-8BFA-E9004D1639CF}" dt="2023-04-17T16:22:46.197" v="420" actId="27636"/>
        <pc:sldMkLst>
          <pc:docMk/>
          <pc:sldMk cId="1955639319" sldId="420"/>
        </pc:sldMkLst>
        <pc:spChg chg="mod">
          <ac:chgData name="Asadullah Galib" userId="a568b8db-2aef-4097-b5f7-ed17341ae71c" providerId="ADAL" clId="{CF5ADC5A-1865-466C-8BFA-E9004D1639CF}" dt="2023-04-17T16:22:46.197" v="420" actId="27636"/>
          <ac:spMkLst>
            <pc:docMk/>
            <pc:sldMk cId="1955639319" sldId="420"/>
            <ac:spMk id="2" creationId="{C143A0FB-AAFF-5DE9-F4D6-2C3E69343DC7}"/>
          </ac:spMkLst>
        </pc:spChg>
      </pc:sldChg>
      <pc:sldChg chg="del">
        <pc:chgData name="Asadullah Galib" userId="a568b8db-2aef-4097-b5f7-ed17341ae71c" providerId="ADAL" clId="{CF5ADC5A-1865-466C-8BFA-E9004D1639CF}" dt="2023-04-17T15:41:18.683" v="0" actId="47"/>
        <pc:sldMkLst>
          <pc:docMk/>
          <pc:sldMk cId="2674679736" sldId="422"/>
        </pc:sldMkLst>
      </pc:sldChg>
      <pc:sldChg chg="addSp modSp mod">
        <pc:chgData name="Asadullah Galib" userId="a568b8db-2aef-4097-b5f7-ed17341ae71c" providerId="ADAL" clId="{CF5ADC5A-1865-466C-8BFA-E9004D1639CF}" dt="2023-04-19T13:50:06.845" v="2780" actId="20577"/>
        <pc:sldMkLst>
          <pc:docMk/>
          <pc:sldMk cId="2368959273" sldId="423"/>
        </pc:sldMkLst>
        <pc:spChg chg="mod">
          <ac:chgData name="Asadullah Galib" userId="a568b8db-2aef-4097-b5f7-ed17341ae71c" providerId="ADAL" clId="{CF5ADC5A-1865-466C-8BFA-E9004D1639CF}" dt="2023-04-19T13:50:06.845" v="2780" actId="20577"/>
          <ac:spMkLst>
            <pc:docMk/>
            <pc:sldMk cId="2368959273" sldId="423"/>
            <ac:spMk id="2" creationId="{4D4A0B32-28A6-92EF-563F-FA6901252685}"/>
          </ac:spMkLst>
        </pc:spChg>
        <pc:spChg chg="mod">
          <ac:chgData name="Asadullah Galib" userId="a568b8db-2aef-4097-b5f7-ed17341ae71c" providerId="ADAL" clId="{CF5ADC5A-1865-466C-8BFA-E9004D1639CF}" dt="2023-04-19T11:27:37.556" v="1421" actId="20577"/>
          <ac:spMkLst>
            <pc:docMk/>
            <pc:sldMk cId="2368959273" sldId="423"/>
            <ac:spMk id="17" creationId="{41BE3D43-46D6-5FE6-31D0-81F2197BDE49}"/>
          </ac:spMkLst>
        </pc:spChg>
        <pc:picChg chg="add mod">
          <ac:chgData name="Asadullah Galib" userId="a568b8db-2aef-4097-b5f7-ed17341ae71c" providerId="ADAL" clId="{CF5ADC5A-1865-466C-8BFA-E9004D1639CF}" dt="2023-04-19T11:27:58.603" v="1427" actId="1076"/>
          <ac:picMkLst>
            <pc:docMk/>
            <pc:sldMk cId="2368959273" sldId="423"/>
            <ac:picMk id="3" creationId="{8FCA4972-2EF8-15B6-32C7-D5E06F315E5F}"/>
          </ac:picMkLst>
        </pc:picChg>
        <pc:picChg chg="mod">
          <ac:chgData name="Asadullah Galib" userId="a568b8db-2aef-4097-b5f7-ed17341ae71c" providerId="ADAL" clId="{CF5ADC5A-1865-466C-8BFA-E9004D1639CF}" dt="2023-04-19T11:27:50.505" v="1424" actId="1076"/>
          <ac:picMkLst>
            <pc:docMk/>
            <pc:sldMk cId="2368959273" sldId="423"/>
            <ac:picMk id="5" creationId="{C2913B28-4F57-5A46-F7E0-CA0CA45F80B4}"/>
          </ac:picMkLst>
        </pc:picChg>
        <pc:picChg chg="mod">
          <ac:chgData name="Asadullah Galib" userId="a568b8db-2aef-4097-b5f7-ed17341ae71c" providerId="ADAL" clId="{CF5ADC5A-1865-466C-8BFA-E9004D1639CF}" dt="2023-04-19T11:27:50.505" v="1424" actId="1076"/>
          <ac:picMkLst>
            <pc:docMk/>
            <pc:sldMk cId="2368959273" sldId="423"/>
            <ac:picMk id="7" creationId="{B17DA9ED-B3B8-C049-3BFE-CBA730963A7D}"/>
          </ac:picMkLst>
        </pc:picChg>
      </pc:sldChg>
      <pc:sldChg chg="modSp mod">
        <pc:chgData name="Asadullah Galib" userId="a568b8db-2aef-4097-b5f7-ed17341ae71c" providerId="ADAL" clId="{CF5ADC5A-1865-466C-8BFA-E9004D1639CF}" dt="2023-04-17T16:22:46.140" v="416" actId="27636"/>
        <pc:sldMkLst>
          <pc:docMk/>
          <pc:sldMk cId="656328597" sldId="424"/>
        </pc:sldMkLst>
        <pc:spChg chg="mod">
          <ac:chgData name="Asadullah Galib" userId="a568b8db-2aef-4097-b5f7-ed17341ae71c" providerId="ADAL" clId="{CF5ADC5A-1865-466C-8BFA-E9004D1639CF}" dt="2023-04-17T16:22:46.140" v="416" actId="27636"/>
          <ac:spMkLst>
            <pc:docMk/>
            <pc:sldMk cId="656328597" sldId="424"/>
            <ac:spMk id="2" creationId="{4CBBD53A-0200-CA68-A070-C7488EB97265}"/>
          </ac:spMkLst>
        </pc:spChg>
        <pc:spChg chg="mod">
          <ac:chgData name="Asadullah Galib" userId="a568b8db-2aef-4097-b5f7-ed17341ae71c" providerId="ADAL" clId="{CF5ADC5A-1865-466C-8BFA-E9004D1639CF}" dt="2023-04-17T15:45:40.068" v="206" actId="20577"/>
          <ac:spMkLst>
            <pc:docMk/>
            <pc:sldMk cId="656328597" sldId="424"/>
            <ac:spMk id="4" creationId="{084D3C51-7F5A-8608-2AD5-134C62B14DF2}"/>
          </ac:spMkLst>
        </pc:spChg>
      </pc:sldChg>
      <pc:sldChg chg="addSp delSp modSp mod">
        <pc:chgData name="Asadullah Galib" userId="a568b8db-2aef-4097-b5f7-ed17341ae71c" providerId="ADAL" clId="{CF5ADC5A-1865-466C-8BFA-E9004D1639CF}" dt="2023-04-19T11:37:05.357" v="1532" actId="1076"/>
        <pc:sldMkLst>
          <pc:docMk/>
          <pc:sldMk cId="1910902586" sldId="425"/>
        </pc:sldMkLst>
        <pc:spChg chg="mod">
          <ac:chgData name="Asadullah Galib" userId="a568b8db-2aef-4097-b5f7-ed17341ae71c" providerId="ADAL" clId="{CF5ADC5A-1865-466C-8BFA-E9004D1639CF}" dt="2023-04-17T16:22:46.160" v="417" actId="27636"/>
          <ac:spMkLst>
            <pc:docMk/>
            <pc:sldMk cId="1910902586" sldId="425"/>
            <ac:spMk id="2" creationId="{BD77A301-CF33-4B9A-9156-CF08C49E88DC}"/>
          </ac:spMkLst>
        </pc:spChg>
        <pc:spChg chg="add del mod">
          <ac:chgData name="Asadullah Galib" userId="a568b8db-2aef-4097-b5f7-ed17341ae71c" providerId="ADAL" clId="{CF5ADC5A-1865-466C-8BFA-E9004D1639CF}" dt="2023-04-19T11:33:37.208" v="1456" actId="931"/>
          <ac:spMkLst>
            <pc:docMk/>
            <pc:sldMk cId="1910902586" sldId="425"/>
            <ac:spMk id="6" creationId="{6DD2CE51-89A0-1B92-763F-D45DC4BA7CBB}"/>
          </ac:spMkLst>
        </pc:spChg>
        <pc:spChg chg="del">
          <ac:chgData name="Asadullah Galib" userId="a568b8db-2aef-4097-b5f7-ed17341ae71c" providerId="ADAL" clId="{CF5ADC5A-1865-466C-8BFA-E9004D1639CF}" dt="2023-04-19T11:33:28.161" v="1455" actId="478"/>
          <ac:spMkLst>
            <pc:docMk/>
            <pc:sldMk cId="1910902586" sldId="425"/>
            <ac:spMk id="8" creationId="{BCD4A4C7-C8CA-B325-5B38-A8AE32009372}"/>
          </ac:spMkLst>
        </pc:spChg>
        <pc:spChg chg="del">
          <ac:chgData name="Asadullah Galib" userId="a568b8db-2aef-4097-b5f7-ed17341ae71c" providerId="ADAL" clId="{CF5ADC5A-1865-466C-8BFA-E9004D1639CF}" dt="2023-04-19T11:33:28.161" v="1455" actId="478"/>
          <ac:spMkLst>
            <pc:docMk/>
            <pc:sldMk cId="1910902586" sldId="425"/>
            <ac:spMk id="9" creationId="{DA1262FA-BB17-89CC-D13B-849CE7126570}"/>
          </ac:spMkLst>
        </pc:spChg>
        <pc:spChg chg="del">
          <ac:chgData name="Asadullah Galib" userId="a568b8db-2aef-4097-b5f7-ed17341ae71c" providerId="ADAL" clId="{CF5ADC5A-1865-466C-8BFA-E9004D1639CF}" dt="2023-04-19T11:33:28.161" v="1455" actId="478"/>
          <ac:spMkLst>
            <pc:docMk/>
            <pc:sldMk cId="1910902586" sldId="425"/>
            <ac:spMk id="10" creationId="{97A416AD-0284-96CE-EC79-2618DAF1FC7A}"/>
          </ac:spMkLst>
        </pc:spChg>
        <pc:spChg chg="del">
          <ac:chgData name="Asadullah Galib" userId="a568b8db-2aef-4097-b5f7-ed17341ae71c" providerId="ADAL" clId="{CF5ADC5A-1865-466C-8BFA-E9004D1639CF}" dt="2023-04-19T11:33:28.161" v="1455" actId="478"/>
          <ac:spMkLst>
            <pc:docMk/>
            <pc:sldMk cId="1910902586" sldId="425"/>
            <ac:spMk id="13" creationId="{EF0A4E6C-4FB2-211C-5407-E0972F7FEB12}"/>
          </ac:spMkLst>
        </pc:spChg>
        <pc:spChg chg="del">
          <ac:chgData name="Asadullah Galib" userId="a568b8db-2aef-4097-b5f7-ed17341ae71c" providerId="ADAL" clId="{CF5ADC5A-1865-466C-8BFA-E9004D1639CF}" dt="2023-04-19T11:33:28.161" v="1455" actId="478"/>
          <ac:spMkLst>
            <pc:docMk/>
            <pc:sldMk cId="1910902586" sldId="425"/>
            <ac:spMk id="14" creationId="{DE9D18AF-6DCA-8B98-21B8-1F7F98656504}"/>
          </ac:spMkLst>
        </pc:spChg>
        <pc:spChg chg="del">
          <ac:chgData name="Asadullah Galib" userId="a568b8db-2aef-4097-b5f7-ed17341ae71c" providerId="ADAL" clId="{CF5ADC5A-1865-466C-8BFA-E9004D1639CF}" dt="2023-04-19T11:33:28.161" v="1455" actId="478"/>
          <ac:spMkLst>
            <pc:docMk/>
            <pc:sldMk cId="1910902586" sldId="425"/>
            <ac:spMk id="15" creationId="{87358759-008F-FA3C-5BB7-E44792D19350}"/>
          </ac:spMkLst>
        </pc:spChg>
        <pc:spChg chg="del">
          <ac:chgData name="Asadullah Galib" userId="a568b8db-2aef-4097-b5f7-ed17341ae71c" providerId="ADAL" clId="{CF5ADC5A-1865-466C-8BFA-E9004D1639CF}" dt="2023-04-19T11:33:28.161" v="1455" actId="478"/>
          <ac:spMkLst>
            <pc:docMk/>
            <pc:sldMk cId="1910902586" sldId="425"/>
            <ac:spMk id="16" creationId="{A9F7CD16-8A0B-3C53-1CB2-D5CEBB8A0A38}"/>
          </ac:spMkLst>
        </pc:spChg>
        <pc:spChg chg="del">
          <ac:chgData name="Asadullah Galib" userId="a568b8db-2aef-4097-b5f7-ed17341ae71c" providerId="ADAL" clId="{CF5ADC5A-1865-466C-8BFA-E9004D1639CF}" dt="2023-04-19T11:33:28.161" v="1455" actId="478"/>
          <ac:spMkLst>
            <pc:docMk/>
            <pc:sldMk cId="1910902586" sldId="425"/>
            <ac:spMk id="17" creationId="{3230AB5A-27F6-7553-5A5A-22708EE6B28A}"/>
          </ac:spMkLst>
        </pc:spChg>
        <pc:spChg chg="mod">
          <ac:chgData name="Asadullah Galib" userId="a568b8db-2aef-4097-b5f7-ed17341ae71c" providerId="ADAL" clId="{CF5ADC5A-1865-466C-8BFA-E9004D1639CF}" dt="2023-04-19T11:35:05.908" v="1507" actId="20577"/>
          <ac:spMkLst>
            <pc:docMk/>
            <pc:sldMk cId="1910902586" sldId="425"/>
            <ac:spMk id="19" creationId="{A78F2638-5E31-A2F4-8888-B99ACB05EB6F}"/>
          </ac:spMkLst>
        </pc:spChg>
        <pc:spChg chg="add mod">
          <ac:chgData name="Asadullah Galib" userId="a568b8db-2aef-4097-b5f7-ed17341ae71c" providerId="ADAL" clId="{CF5ADC5A-1865-466C-8BFA-E9004D1639CF}" dt="2023-04-19T11:36:11.487" v="1512" actId="208"/>
          <ac:spMkLst>
            <pc:docMk/>
            <pc:sldMk cId="1910902586" sldId="425"/>
            <ac:spMk id="21" creationId="{60EF153D-5856-A1C1-F6D6-A357B13FE57E}"/>
          </ac:spMkLst>
        </pc:spChg>
        <pc:spChg chg="add mod">
          <ac:chgData name="Asadullah Galib" userId="a568b8db-2aef-4097-b5f7-ed17341ae71c" providerId="ADAL" clId="{CF5ADC5A-1865-466C-8BFA-E9004D1639CF}" dt="2023-04-19T11:37:05.357" v="1532" actId="1076"/>
          <ac:spMkLst>
            <pc:docMk/>
            <pc:sldMk cId="1910902586" sldId="425"/>
            <ac:spMk id="25" creationId="{0D434741-311F-1075-C17C-71818DFEF1F4}"/>
          </ac:spMkLst>
        </pc:spChg>
        <pc:spChg chg="del mod">
          <ac:chgData name="Asadullah Galib" userId="a568b8db-2aef-4097-b5f7-ed17341ae71c" providerId="ADAL" clId="{CF5ADC5A-1865-466C-8BFA-E9004D1639CF}" dt="2023-04-19T11:34:50.992" v="1471" actId="478"/>
          <ac:spMkLst>
            <pc:docMk/>
            <pc:sldMk cId="1910902586" sldId="425"/>
            <ac:spMk id="33" creationId="{23A3E701-C0E3-FE53-E20E-782F4D283618}"/>
          </ac:spMkLst>
        </pc:spChg>
        <pc:graphicFrameChg chg="del">
          <ac:chgData name="Asadullah Galib" userId="a568b8db-2aef-4097-b5f7-ed17341ae71c" providerId="ADAL" clId="{CF5ADC5A-1865-466C-8BFA-E9004D1639CF}" dt="2023-04-19T11:33:28.161" v="1455" actId="478"/>
          <ac:graphicFrameMkLst>
            <pc:docMk/>
            <pc:sldMk cId="1910902586" sldId="425"/>
            <ac:graphicFrameMk id="11" creationId="{0FB13FD1-CF04-7911-C3F6-B2E18149284A}"/>
          </ac:graphicFrameMkLst>
        </pc:graphicFrameChg>
        <pc:graphicFrameChg chg="del">
          <ac:chgData name="Asadullah Galib" userId="a568b8db-2aef-4097-b5f7-ed17341ae71c" providerId="ADAL" clId="{CF5ADC5A-1865-466C-8BFA-E9004D1639CF}" dt="2023-04-19T11:33:28.161" v="1455" actId="478"/>
          <ac:graphicFrameMkLst>
            <pc:docMk/>
            <pc:sldMk cId="1910902586" sldId="425"/>
            <ac:graphicFrameMk id="12" creationId="{BCD5E237-B838-6291-3B4A-6D95E08979A8}"/>
          </ac:graphicFrameMkLst>
        </pc:graphicFrameChg>
        <pc:picChg chg="del">
          <ac:chgData name="Asadullah Galib" userId="a568b8db-2aef-4097-b5f7-ed17341ae71c" providerId="ADAL" clId="{CF5ADC5A-1865-466C-8BFA-E9004D1639CF}" dt="2023-04-19T11:33:28.161" v="1455" actId="478"/>
          <ac:picMkLst>
            <pc:docMk/>
            <pc:sldMk cId="1910902586" sldId="425"/>
            <ac:picMk id="5" creationId="{056F672E-4242-C3F1-985E-43F1E92FC482}"/>
          </ac:picMkLst>
        </pc:picChg>
        <pc:picChg chg="add mod">
          <ac:chgData name="Asadullah Galib" userId="a568b8db-2aef-4097-b5f7-ed17341ae71c" providerId="ADAL" clId="{CF5ADC5A-1865-466C-8BFA-E9004D1639CF}" dt="2023-04-19T11:34:06.582" v="1466" actId="1076"/>
          <ac:picMkLst>
            <pc:docMk/>
            <pc:sldMk cId="1910902586" sldId="425"/>
            <ac:picMk id="20" creationId="{F5CF86D5-AA0D-0EB8-7677-6EE153B7AB1E}"/>
          </ac:picMkLst>
        </pc:picChg>
        <pc:cxnChg chg="del">
          <ac:chgData name="Asadullah Galib" userId="a568b8db-2aef-4097-b5f7-ed17341ae71c" providerId="ADAL" clId="{CF5ADC5A-1865-466C-8BFA-E9004D1639CF}" dt="2023-04-19T11:33:28.161" v="1455" actId="478"/>
          <ac:cxnSpMkLst>
            <pc:docMk/>
            <pc:sldMk cId="1910902586" sldId="425"/>
            <ac:cxnSpMk id="18" creationId="{0A695400-EA13-5CAF-E2C2-E426F1A97F5E}"/>
          </ac:cxnSpMkLst>
        </pc:cxnChg>
        <pc:cxnChg chg="add mod">
          <ac:chgData name="Asadullah Galib" userId="a568b8db-2aef-4097-b5f7-ed17341ae71c" providerId="ADAL" clId="{CF5ADC5A-1865-466C-8BFA-E9004D1639CF}" dt="2023-04-19T11:36:53.657" v="1518" actId="14100"/>
          <ac:cxnSpMkLst>
            <pc:docMk/>
            <pc:sldMk cId="1910902586" sldId="425"/>
            <ac:cxnSpMk id="23" creationId="{4022A674-F481-3273-982D-5CFEE244C7EF}"/>
          </ac:cxnSpMkLst>
        </pc:cxnChg>
      </pc:sldChg>
      <pc:sldChg chg="modSp mod">
        <pc:chgData name="Asadullah Galib" userId="a568b8db-2aef-4097-b5f7-ed17341ae71c" providerId="ADAL" clId="{CF5ADC5A-1865-466C-8BFA-E9004D1639CF}" dt="2023-04-17T16:22:46.247" v="422" actId="27636"/>
        <pc:sldMkLst>
          <pc:docMk/>
          <pc:sldMk cId="1321803241" sldId="428"/>
        </pc:sldMkLst>
        <pc:spChg chg="mod">
          <ac:chgData name="Asadullah Galib" userId="a568b8db-2aef-4097-b5f7-ed17341ae71c" providerId="ADAL" clId="{CF5ADC5A-1865-466C-8BFA-E9004D1639CF}" dt="2023-04-17T16:22:46.247" v="422" actId="27636"/>
          <ac:spMkLst>
            <pc:docMk/>
            <pc:sldMk cId="1321803241" sldId="428"/>
            <ac:spMk id="2" creationId="{E63C7CBC-3034-EF7A-2B78-ABA78CD4F0FC}"/>
          </ac:spMkLst>
        </pc:spChg>
      </pc:sldChg>
      <pc:sldChg chg="addSp modSp mod">
        <pc:chgData name="Asadullah Galib" userId="a568b8db-2aef-4097-b5f7-ed17341ae71c" providerId="ADAL" clId="{CF5ADC5A-1865-466C-8BFA-E9004D1639CF}" dt="2023-04-19T11:43:53.452" v="1715" actId="1076"/>
        <pc:sldMkLst>
          <pc:docMk/>
          <pc:sldMk cId="3702609565" sldId="430"/>
        </pc:sldMkLst>
        <pc:spChg chg="mod">
          <ac:chgData name="Asadullah Galib" userId="a568b8db-2aef-4097-b5f7-ed17341ae71c" providerId="ADAL" clId="{CF5ADC5A-1865-466C-8BFA-E9004D1639CF}" dt="2023-04-17T16:22:46.261" v="423" actId="27636"/>
          <ac:spMkLst>
            <pc:docMk/>
            <pc:sldMk cId="3702609565" sldId="430"/>
            <ac:spMk id="2" creationId="{22F8777D-C843-360E-29F9-41001A7E26B8}"/>
          </ac:spMkLst>
        </pc:spChg>
        <pc:spChg chg="add mod">
          <ac:chgData name="Asadullah Galib" userId="a568b8db-2aef-4097-b5f7-ed17341ae71c" providerId="ADAL" clId="{CF5ADC5A-1865-466C-8BFA-E9004D1639CF}" dt="2023-04-19T11:39:25.575" v="1548" actId="14100"/>
          <ac:spMkLst>
            <pc:docMk/>
            <pc:sldMk cId="3702609565" sldId="430"/>
            <ac:spMk id="4" creationId="{B9FBC46B-CD38-AFF9-1B77-B6988E44B37D}"/>
          </ac:spMkLst>
        </pc:spChg>
        <pc:spChg chg="add mod">
          <ac:chgData name="Asadullah Galib" userId="a568b8db-2aef-4097-b5f7-ed17341ae71c" providerId="ADAL" clId="{CF5ADC5A-1865-466C-8BFA-E9004D1639CF}" dt="2023-04-19T11:39:34.933" v="1549" actId="14100"/>
          <ac:spMkLst>
            <pc:docMk/>
            <pc:sldMk cId="3702609565" sldId="430"/>
            <ac:spMk id="7" creationId="{42A9022B-0E82-F452-E458-D9C6986C6083}"/>
          </ac:spMkLst>
        </pc:spChg>
        <pc:spChg chg="add mod">
          <ac:chgData name="Asadullah Galib" userId="a568b8db-2aef-4097-b5f7-ed17341ae71c" providerId="ADAL" clId="{CF5ADC5A-1865-466C-8BFA-E9004D1639CF}" dt="2023-04-19T11:40:02.933" v="1581" actId="1076"/>
          <ac:spMkLst>
            <pc:docMk/>
            <pc:sldMk cId="3702609565" sldId="430"/>
            <ac:spMk id="8" creationId="{D796193B-EECC-9DA7-6F0A-775139F000D1}"/>
          </ac:spMkLst>
        </pc:spChg>
        <pc:spChg chg="add mod">
          <ac:chgData name="Asadullah Galib" userId="a568b8db-2aef-4097-b5f7-ed17341ae71c" providerId="ADAL" clId="{CF5ADC5A-1865-466C-8BFA-E9004D1639CF}" dt="2023-04-19T11:40:13.815" v="1592" actId="1076"/>
          <ac:spMkLst>
            <pc:docMk/>
            <pc:sldMk cId="3702609565" sldId="430"/>
            <ac:spMk id="9" creationId="{34D1C366-37FE-3057-6AF8-77770999F81C}"/>
          </ac:spMkLst>
        </pc:spChg>
        <pc:spChg chg="add mod">
          <ac:chgData name="Asadullah Galib" userId="a568b8db-2aef-4097-b5f7-ed17341ae71c" providerId="ADAL" clId="{CF5ADC5A-1865-466C-8BFA-E9004D1639CF}" dt="2023-04-19T11:40:32.720" v="1598" actId="1076"/>
          <ac:spMkLst>
            <pc:docMk/>
            <pc:sldMk cId="3702609565" sldId="430"/>
            <ac:spMk id="11" creationId="{660F4250-61F6-8EC1-F80D-C5D71992F8BF}"/>
          </ac:spMkLst>
        </pc:spChg>
        <pc:spChg chg="add mod">
          <ac:chgData name="Asadullah Galib" userId="a568b8db-2aef-4097-b5f7-ed17341ae71c" providerId="ADAL" clId="{CF5ADC5A-1865-466C-8BFA-E9004D1639CF}" dt="2023-04-19T11:40:39.935" v="1601" actId="14100"/>
          <ac:spMkLst>
            <pc:docMk/>
            <pc:sldMk cId="3702609565" sldId="430"/>
            <ac:spMk id="12" creationId="{F111013D-4625-6F97-D321-A804961A0111}"/>
          </ac:spMkLst>
        </pc:spChg>
        <pc:spChg chg="add mod">
          <ac:chgData name="Asadullah Galib" userId="a568b8db-2aef-4097-b5f7-ed17341ae71c" providerId="ADAL" clId="{CF5ADC5A-1865-466C-8BFA-E9004D1639CF}" dt="2023-04-19T11:41:20.897" v="1656" actId="1076"/>
          <ac:spMkLst>
            <pc:docMk/>
            <pc:sldMk cId="3702609565" sldId="430"/>
            <ac:spMk id="13" creationId="{6EC690E8-A843-2A2A-2880-1574AF37CD7A}"/>
          </ac:spMkLst>
        </pc:spChg>
        <pc:spChg chg="add mod">
          <ac:chgData name="Asadullah Galib" userId="a568b8db-2aef-4097-b5f7-ed17341ae71c" providerId="ADAL" clId="{CF5ADC5A-1865-466C-8BFA-E9004D1639CF}" dt="2023-04-19T11:43:53.452" v="1715" actId="1076"/>
          <ac:spMkLst>
            <pc:docMk/>
            <pc:sldMk cId="3702609565" sldId="430"/>
            <ac:spMk id="14" creationId="{DEF5EC86-3125-47E9-468E-5D443D0B2033}"/>
          </ac:spMkLst>
        </pc:spChg>
        <pc:picChg chg="mod">
          <ac:chgData name="Asadullah Galib" userId="a568b8db-2aef-4097-b5f7-ed17341ae71c" providerId="ADAL" clId="{CF5ADC5A-1865-466C-8BFA-E9004D1639CF}" dt="2023-04-19T11:38:49.218" v="1541" actId="1076"/>
          <ac:picMkLst>
            <pc:docMk/>
            <pc:sldMk cId="3702609565" sldId="430"/>
            <ac:picMk id="6" creationId="{1A13D0E8-876C-6A9F-9AE2-6F0DA07BCEDD}"/>
          </ac:picMkLst>
        </pc:picChg>
        <pc:picChg chg="mod">
          <ac:chgData name="Asadullah Galib" userId="a568b8db-2aef-4097-b5f7-ed17341ae71c" providerId="ADAL" clId="{CF5ADC5A-1865-466C-8BFA-E9004D1639CF}" dt="2023-04-19T11:38:30.995" v="1535" actId="1076"/>
          <ac:picMkLst>
            <pc:docMk/>
            <pc:sldMk cId="3702609565" sldId="430"/>
            <ac:picMk id="10" creationId="{6FFCBAC8-9FB1-5D16-C847-04443A42C97A}"/>
          </ac:picMkLst>
        </pc:picChg>
      </pc:sldChg>
      <pc:sldChg chg="modSp mod">
        <pc:chgData name="Asadullah Galib" userId="a568b8db-2aef-4097-b5f7-ed17341ae71c" providerId="ADAL" clId="{CF5ADC5A-1865-466C-8BFA-E9004D1639CF}" dt="2023-04-19T11:57:36.767" v="1960" actId="14100"/>
        <pc:sldMkLst>
          <pc:docMk/>
          <pc:sldMk cId="3219548766" sldId="433"/>
        </pc:sldMkLst>
        <pc:spChg chg="mod">
          <ac:chgData name="Asadullah Galib" userId="a568b8db-2aef-4097-b5f7-ed17341ae71c" providerId="ADAL" clId="{CF5ADC5A-1865-466C-8BFA-E9004D1639CF}" dt="2023-04-19T11:57:36.767" v="1960" actId="14100"/>
          <ac:spMkLst>
            <pc:docMk/>
            <pc:sldMk cId="3219548766" sldId="433"/>
            <ac:spMk id="2" creationId="{592D2B49-1E71-0C41-E04B-C46453CF6C14}"/>
          </ac:spMkLst>
        </pc:spChg>
      </pc:sldChg>
      <pc:sldChg chg="addSp delSp modSp mod modAnim">
        <pc:chgData name="Asadullah Galib" userId="a568b8db-2aef-4097-b5f7-ed17341ae71c" providerId="ADAL" clId="{CF5ADC5A-1865-466C-8BFA-E9004D1639CF}" dt="2023-04-19T11:57:16.715" v="1956" actId="478"/>
        <pc:sldMkLst>
          <pc:docMk/>
          <pc:sldMk cId="4075102809" sldId="434"/>
        </pc:sldMkLst>
        <pc:spChg chg="add del">
          <ac:chgData name="Asadullah Galib" userId="a568b8db-2aef-4097-b5f7-ed17341ae71c" providerId="ADAL" clId="{CF5ADC5A-1865-466C-8BFA-E9004D1639CF}" dt="2023-04-17T15:55:23.005" v="272" actId="11529"/>
          <ac:spMkLst>
            <pc:docMk/>
            <pc:sldMk cId="4075102809" sldId="434"/>
            <ac:spMk id="3" creationId="{7C64B8FB-32A4-9C0F-2D79-92FCD4849CA0}"/>
          </ac:spMkLst>
        </pc:spChg>
        <pc:spChg chg="add mod">
          <ac:chgData name="Asadullah Galib" userId="a568b8db-2aef-4097-b5f7-ed17341ae71c" providerId="ADAL" clId="{CF5ADC5A-1865-466C-8BFA-E9004D1639CF}" dt="2023-04-17T15:56:15.996" v="281" actId="14100"/>
          <ac:spMkLst>
            <pc:docMk/>
            <pc:sldMk cId="4075102809" sldId="434"/>
            <ac:spMk id="5" creationId="{A5B4ACE6-54DF-5C31-C078-DB2DFE680A17}"/>
          </ac:spMkLst>
        </pc:spChg>
        <pc:grpChg chg="del mod">
          <ac:chgData name="Asadullah Galib" userId="a568b8db-2aef-4097-b5f7-ed17341ae71c" providerId="ADAL" clId="{CF5ADC5A-1865-466C-8BFA-E9004D1639CF}" dt="2023-04-19T11:57:13.734" v="1955" actId="478"/>
          <ac:grpSpMkLst>
            <pc:docMk/>
            <pc:sldMk cId="4075102809" sldId="434"/>
            <ac:grpSpMk id="10" creationId="{FAA33646-AAFF-2129-58A6-8541A7F1D826}"/>
          </ac:grpSpMkLst>
        </pc:grpChg>
        <pc:picChg chg="del">
          <ac:chgData name="Asadullah Galib" userId="a568b8db-2aef-4097-b5f7-ed17341ae71c" providerId="ADAL" clId="{CF5ADC5A-1865-466C-8BFA-E9004D1639CF}" dt="2023-04-19T11:57:16.715" v="1956" actId="478"/>
          <ac:picMkLst>
            <pc:docMk/>
            <pc:sldMk cId="4075102809" sldId="434"/>
            <ac:picMk id="92" creationId="{FFD25B0D-BE12-94C7-FF0E-9CB0B61B73B3}"/>
          </ac:picMkLst>
        </pc:picChg>
        <pc:inkChg chg="add mod">
          <ac:chgData name="Asadullah Galib" userId="a568b8db-2aef-4097-b5f7-ed17341ae71c" providerId="ADAL" clId="{CF5ADC5A-1865-466C-8BFA-E9004D1639CF}" dt="2023-04-17T16:14:32.328" v="305"/>
          <ac:inkMkLst>
            <pc:docMk/>
            <pc:sldMk cId="4075102809" sldId="434"/>
            <ac:inkMk id="6" creationId="{543292DA-CBF2-C426-A2A0-5CB72BAC9A6D}"/>
          </ac:inkMkLst>
        </pc:inkChg>
        <pc:inkChg chg="add mod">
          <ac:chgData name="Asadullah Galib" userId="a568b8db-2aef-4097-b5f7-ed17341ae71c" providerId="ADAL" clId="{CF5ADC5A-1865-466C-8BFA-E9004D1639CF}" dt="2023-04-17T16:14:32.328" v="305"/>
          <ac:inkMkLst>
            <pc:docMk/>
            <pc:sldMk cId="4075102809" sldId="434"/>
            <ac:inkMk id="7" creationId="{5D5EA0F5-EC25-237F-0350-BD1A36F7FFFC}"/>
          </ac:inkMkLst>
        </pc:inkChg>
        <pc:inkChg chg="add mod">
          <ac:chgData name="Asadullah Galib" userId="a568b8db-2aef-4097-b5f7-ed17341ae71c" providerId="ADAL" clId="{CF5ADC5A-1865-466C-8BFA-E9004D1639CF}" dt="2023-04-17T16:14:32.328" v="305"/>
          <ac:inkMkLst>
            <pc:docMk/>
            <pc:sldMk cId="4075102809" sldId="434"/>
            <ac:inkMk id="8" creationId="{4D1043CE-192F-C289-9975-EF593A90CB8E}"/>
          </ac:inkMkLst>
        </pc:inkChg>
        <pc:inkChg chg="add mod">
          <ac:chgData name="Asadullah Galib" userId="a568b8db-2aef-4097-b5f7-ed17341ae71c" providerId="ADAL" clId="{CF5ADC5A-1865-466C-8BFA-E9004D1639CF}" dt="2023-04-17T16:14:32.328" v="305"/>
          <ac:inkMkLst>
            <pc:docMk/>
            <pc:sldMk cId="4075102809" sldId="434"/>
            <ac:inkMk id="9" creationId="{CCD4A8BE-A27E-3DDF-E47A-A634B06E6279}"/>
          </ac:inkMkLst>
        </pc:inkChg>
      </pc:sldChg>
      <pc:sldChg chg="addSp delSp modSp mod">
        <pc:chgData name="Asadullah Galib" userId="a568b8db-2aef-4097-b5f7-ed17341ae71c" providerId="ADAL" clId="{CF5ADC5A-1865-466C-8BFA-E9004D1639CF}" dt="2023-04-19T11:57:29.466" v="1959" actId="1076"/>
        <pc:sldMkLst>
          <pc:docMk/>
          <pc:sldMk cId="2463766377" sldId="436"/>
        </pc:sldMkLst>
        <pc:spChg chg="mod">
          <ac:chgData name="Asadullah Galib" userId="a568b8db-2aef-4097-b5f7-ed17341ae71c" providerId="ADAL" clId="{CF5ADC5A-1865-466C-8BFA-E9004D1639CF}" dt="2023-04-19T11:57:27.014" v="1958" actId="14100"/>
          <ac:spMkLst>
            <pc:docMk/>
            <pc:sldMk cId="2463766377" sldId="436"/>
            <ac:spMk id="3" creationId="{01C3F373-4A9D-5C84-BFA7-D2B5358E2C97}"/>
          </ac:spMkLst>
        </pc:spChg>
        <pc:grpChg chg="del mod">
          <ac:chgData name="Asadullah Galib" userId="a568b8db-2aef-4097-b5f7-ed17341ae71c" providerId="ADAL" clId="{CF5ADC5A-1865-466C-8BFA-E9004D1639CF}" dt="2023-04-19T11:57:22.169" v="1957" actId="478"/>
          <ac:grpSpMkLst>
            <pc:docMk/>
            <pc:sldMk cId="2463766377" sldId="436"/>
            <ac:grpSpMk id="8" creationId="{CEF346CD-C749-71E4-8A25-F23479ED3DB4}"/>
          </ac:grpSpMkLst>
        </pc:grpChg>
        <pc:picChg chg="mod">
          <ac:chgData name="Asadullah Galib" userId="a568b8db-2aef-4097-b5f7-ed17341ae71c" providerId="ADAL" clId="{CF5ADC5A-1865-466C-8BFA-E9004D1639CF}" dt="2023-04-19T11:57:29.466" v="1959" actId="1076"/>
          <ac:picMkLst>
            <pc:docMk/>
            <pc:sldMk cId="2463766377" sldId="436"/>
            <ac:picMk id="6" creationId="{B2FD23E5-D6CA-01AD-9F16-F351A8069124}"/>
          </ac:picMkLst>
        </pc:picChg>
        <pc:inkChg chg="add mod">
          <ac:chgData name="Asadullah Galib" userId="a568b8db-2aef-4097-b5f7-ed17341ae71c" providerId="ADAL" clId="{CF5ADC5A-1865-466C-8BFA-E9004D1639CF}" dt="2023-04-17T16:15:17.526" v="308"/>
          <ac:inkMkLst>
            <pc:docMk/>
            <pc:sldMk cId="2463766377" sldId="436"/>
            <ac:inkMk id="4" creationId="{B955DE44-A6B1-3932-7CF7-963E58FF2D32}"/>
          </ac:inkMkLst>
        </pc:inkChg>
        <pc:inkChg chg="add mod">
          <ac:chgData name="Asadullah Galib" userId="a568b8db-2aef-4097-b5f7-ed17341ae71c" providerId="ADAL" clId="{CF5ADC5A-1865-466C-8BFA-E9004D1639CF}" dt="2023-04-17T16:15:17.526" v="308"/>
          <ac:inkMkLst>
            <pc:docMk/>
            <pc:sldMk cId="2463766377" sldId="436"/>
            <ac:inkMk id="7" creationId="{5668B4A8-BBBC-597F-47DB-22CD353C2D4C}"/>
          </ac:inkMkLst>
        </pc:inkChg>
      </pc:sldChg>
      <pc:sldChg chg="modSp mod">
        <pc:chgData name="Asadullah Galib" userId="a568b8db-2aef-4097-b5f7-ed17341ae71c" providerId="ADAL" clId="{CF5ADC5A-1865-466C-8BFA-E9004D1639CF}" dt="2023-04-17T16:22:46.360" v="432" actId="27636"/>
        <pc:sldMkLst>
          <pc:docMk/>
          <pc:sldMk cId="3207842257" sldId="437"/>
        </pc:sldMkLst>
        <pc:spChg chg="mod">
          <ac:chgData name="Asadullah Galib" userId="a568b8db-2aef-4097-b5f7-ed17341ae71c" providerId="ADAL" clId="{CF5ADC5A-1865-466C-8BFA-E9004D1639CF}" dt="2023-04-17T16:22:46.360" v="432" actId="27636"/>
          <ac:spMkLst>
            <pc:docMk/>
            <pc:sldMk cId="3207842257" sldId="437"/>
            <ac:spMk id="2" creationId="{58D8E8AF-8FCB-6F01-CDD4-2F5CB728F475}"/>
          </ac:spMkLst>
        </pc:spChg>
      </pc:sldChg>
      <pc:sldChg chg="modSp mod">
        <pc:chgData name="Asadullah Galib" userId="a568b8db-2aef-4097-b5f7-ed17341ae71c" providerId="ADAL" clId="{CF5ADC5A-1865-466C-8BFA-E9004D1639CF}" dt="2023-04-19T15:22:07.922" v="3541" actId="20577"/>
        <pc:sldMkLst>
          <pc:docMk/>
          <pc:sldMk cId="459258106" sldId="441"/>
        </pc:sldMkLst>
        <pc:spChg chg="mod">
          <ac:chgData name="Asadullah Galib" userId="a568b8db-2aef-4097-b5f7-ed17341ae71c" providerId="ADAL" clId="{CF5ADC5A-1865-466C-8BFA-E9004D1639CF}" dt="2023-04-17T16:22:46.430" v="436" actId="27636"/>
          <ac:spMkLst>
            <pc:docMk/>
            <pc:sldMk cId="459258106" sldId="441"/>
            <ac:spMk id="2" creationId="{C0223F04-7B2D-053E-832A-F90ED1F297C6}"/>
          </ac:spMkLst>
        </pc:spChg>
        <pc:spChg chg="mod">
          <ac:chgData name="Asadullah Galib" userId="a568b8db-2aef-4097-b5f7-ed17341ae71c" providerId="ADAL" clId="{CF5ADC5A-1865-466C-8BFA-E9004D1639CF}" dt="2023-04-19T15:22:07.922" v="3541" actId="20577"/>
          <ac:spMkLst>
            <pc:docMk/>
            <pc:sldMk cId="459258106" sldId="441"/>
            <ac:spMk id="3" creationId="{56B53896-2B69-392F-BFA5-3A9555BD193B}"/>
          </ac:spMkLst>
        </pc:spChg>
      </pc:sldChg>
      <pc:sldChg chg="modSp mod">
        <pc:chgData name="Asadullah Galib" userId="a568b8db-2aef-4097-b5f7-ed17341ae71c" providerId="ADAL" clId="{CF5ADC5A-1865-466C-8BFA-E9004D1639CF}" dt="2023-04-17T16:22:46.025" v="406" actId="27636"/>
        <pc:sldMkLst>
          <pc:docMk/>
          <pc:sldMk cId="2952681325" sldId="442"/>
        </pc:sldMkLst>
        <pc:spChg chg="mod">
          <ac:chgData name="Asadullah Galib" userId="a568b8db-2aef-4097-b5f7-ed17341ae71c" providerId="ADAL" clId="{CF5ADC5A-1865-466C-8BFA-E9004D1639CF}" dt="2023-04-17T16:22:46.025" v="406" actId="27636"/>
          <ac:spMkLst>
            <pc:docMk/>
            <pc:sldMk cId="2952681325" sldId="442"/>
            <ac:spMk id="2" creationId="{CD122302-0A6B-755D-C9A9-5906FB0C0487}"/>
          </ac:spMkLst>
        </pc:spChg>
      </pc:sldChg>
      <pc:sldChg chg="modSp mod modNotesTx">
        <pc:chgData name="Asadullah Galib" userId="a568b8db-2aef-4097-b5f7-ed17341ae71c" providerId="ADAL" clId="{CF5ADC5A-1865-466C-8BFA-E9004D1639CF}" dt="2023-04-17T16:22:46.126" v="415" actId="27636"/>
        <pc:sldMkLst>
          <pc:docMk/>
          <pc:sldMk cId="3122774074" sldId="443"/>
        </pc:sldMkLst>
        <pc:spChg chg="mod">
          <ac:chgData name="Asadullah Galib" userId="a568b8db-2aef-4097-b5f7-ed17341ae71c" providerId="ADAL" clId="{CF5ADC5A-1865-466C-8BFA-E9004D1639CF}" dt="2023-04-17T16:22:46.126" v="415" actId="27636"/>
          <ac:spMkLst>
            <pc:docMk/>
            <pc:sldMk cId="3122774074" sldId="443"/>
            <ac:spMk id="2" creationId="{CD122302-0A6B-755D-C9A9-5906FB0C0487}"/>
          </ac:spMkLst>
        </pc:spChg>
      </pc:sldChg>
      <pc:sldChg chg="modSp mod">
        <pc:chgData name="Asadullah Galib" userId="a568b8db-2aef-4097-b5f7-ed17341ae71c" providerId="ADAL" clId="{CF5ADC5A-1865-466C-8BFA-E9004D1639CF}" dt="2023-04-17T16:22:46.299" v="427" actId="27636"/>
        <pc:sldMkLst>
          <pc:docMk/>
          <pc:sldMk cId="777526521" sldId="444"/>
        </pc:sldMkLst>
        <pc:spChg chg="mod">
          <ac:chgData name="Asadullah Galib" userId="a568b8db-2aef-4097-b5f7-ed17341ae71c" providerId="ADAL" clId="{CF5ADC5A-1865-466C-8BFA-E9004D1639CF}" dt="2023-04-17T16:22:46.299" v="427" actId="27636"/>
          <ac:spMkLst>
            <pc:docMk/>
            <pc:sldMk cId="777526521" sldId="444"/>
            <ac:spMk id="2" creationId="{CD122302-0A6B-755D-C9A9-5906FB0C0487}"/>
          </ac:spMkLst>
        </pc:spChg>
      </pc:sldChg>
      <pc:sldChg chg="modSp mod">
        <pc:chgData name="Asadullah Galib" userId="a568b8db-2aef-4097-b5f7-ed17341ae71c" providerId="ADAL" clId="{CF5ADC5A-1865-466C-8BFA-E9004D1639CF}" dt="2023-04-17T16:22:46.446" v="437" actId="27636"/>
        <pc:sldMkLst>
          <pc:docMk/>
          <pc:sldMk cId="3516780234" sldId="445"/>
        </pc:sldMkLst>
        <pc:spChg chg="mod">
          <ac:chgData name="Asadullah Galib" userId="a568b8db-2aef-4097-b5f7-ed17341ae71c" providerId="ADAL" clId="{CF5ADC5A-1865-466C-8BFA-E9004D1639CF}" dt="2023-04-17T16:22:46.446" v="437" actId="27636"/>
          <ac:spMkLst>
            <pc:docMk/>
            <pc:sldMk cId="3516780234" sldId="445"/>
            <ac:spMk id="2" creationId="{CD122302-0A6B-755D-C9A9-5906FB0C0487}"/>
          </ac:spMkLst>
        </pc:spChg>
      </pc:sldChg>
      <pc:sldChg chg="modSp mod">
        <pc:chgData name="Asadullah Galib" userId="a568b8db-2aef-4097-b5f7-ed17341ae71c" providerId="ADAL" clId="{CF5ADC5A-1865-466C-8BFA-E9004D1639CF}" dt="2023-04-17T16:22:46.029" v="407" actId="27636"/>
        <pc:sldMkLst>
          <pc:docMk/>
          <pc:sldMk cId="3457663909" sldId="446"/>
        </pc:sldMkLst>
        <pc:spChg chg="mod">
          <ac:chgData name="Asadullah Galib" userId="a568b8db-2aef-4097-b5f7-ed17341ae71c" providerId="ADAL" clId="{CF5ADC5A-1865-466C-8BFA-E9004D1639CF}" dt="2023-04-17T16:22:46.029" v="407" actId="27636"/>
          <ac:spMkLst>
            <pc:docMk/>
            <pc:sldMk cId="3457663909" sldId="446"/>
            <ac:spMk id="2" creationId="{2DCC4E38-52A7-20D9-06C0-24398CDC8280}"/>
          </ac:spMkLst>
        </pc:spChg>
      </pc:sldChg>
      <pc:sldChg chg="addSp modSp mod">
        <pc:chgData name="Asadullah Galib" userId="a568b8db-2aef-4097-b5f7-ed17341ae71c" providerId="ADAL" clId="{CF5ADC5A-1865-466C-8BFA-E9004D1639CF}" dt="2023-04-19T08:56:42.007" v="1160" actId="1076"/>
        <pc:sldMkLst>
          <pc:docMk/>
          <pc:sldMk cId="2105375129" sldId="447"/>
        </pc:sldMkLst>
        <pc:spChg chg="add mod">
          <ac:chgData name="Asadullah Galib" userId="a568b8db-2aef-4097-b5f7-ed17341ae71c" providerId="ADAL" clId="{CF5ADC5A-1865-466C-8BFA-E9004D1639CF}" dt="2023-04-19T08:56:23.435" v="1159" actId="1076"/>
          <ac:spMkLst>
            <pc:docMk/>
            <pc:sldMk cId="2105375129" sldId="447"/>
            <ac:spMk id="3" creationId="{DA0F5B30-E90A-4269-C711-512165083F03}"/>
          </ac:spMkLst>
        </pc:spChg>
        <pc:spChg chg="mod">
          <ac:chgData name="Asadullah Galib" userId="a568b8db-2aef-4097-b5f7-ed17341ae71c" providerId="ADAL" clId="{CF5ADC5A-1865-466C-8BFA-E9004D1639CF}" dt="2023-04-19T08:56:42.007" v="1160" actId="1076"/>
          <ac:spMkLst>
            <pc:docMk/>
            <pc:sldMk cId="2105375129" sldId="447"/>
            <ac:spMk id="6" creationId="{7F099D7C-0EE5-7A9A-BD6D-15E29B418235}"/>
          </ac:spMkLst>
        </pc:spChg>
        <pc:picChg chg="mod">
          <ac:chgData name="Asadullah Galib" userId="a568b8db-2aef-4097-b5f7-ed17341ae71c" providerId="ADAL" clId="{CF5ADC5A-1865-466C-8BFA-E9004D1639CF}" dt="2023-04-19T08:56:23.435" v="1159" actId="1076"/>
          <ac:picMkLst>
            <pc:docMk/>
            <pc:sldMk cId="2105375129" sldId="447"/>
            <ac:picMk id="5" creationId="{0D823ED6-65D6-3EFA-0BD9-C67C9B6C5788}"/>
          </ac:picMkLst>
        </pc:picChg>
      </pc:sldChg>
      <pc:sldChg chg="del">
        <pc:chgData name="Asadullah Galib" userId="a568b8db-2aef-4097-b5f7-ed17341ae71c" providerId="ADAL" clId="{CF5ADC5A-1865-466C-8BFA-E9004D1639CF}" dt="2023-04-17T15:42:04.858" v="8" actId="47"/>
        <pc:sldMkLst>
          <pc:docMk/>
          <pc:sldMk cId="3628030444" sldId="448"/>
        </pc:sldMkLst>
      </pc:sldChg>
      <pc:sldChg chg="addSp delSp modSp mod">
        <pc:chgData name="Asadullah Galib" userId="a568b8db-2aef-4097-b5f7-ed17341ae71c" providerId="ADAL" clId="{CF5ADC5A-1865-466C-8BFA-E9004D1639CF}" dt="2023-04-19T13:41:00.778" v="2607"/>
        <pc:sldMkLst>
          <pc:docMk/>
          <pc:sldMk cId="1580181308" sldId="450"/>
        </pc:sldMkLst>
        <pc:spChg chg="mod">
          <ac:chgData name="Asadullah Galib" userId="a568b8db-2aef-4097-b5f7-ed17341ae71c" providerId="ADAL" clId="{CF5ADC5A-1865-466C-8BFA-E9004D1639CF}" dt="2023-04-19T13:40:26.704" v="2594" actId="20577"/>
          <ac:spMkLst>
            <pc:docMk/>
            <pc:sldMk cId="1580181308" sldId="450"/>
            <ac:spMk id="2" creationId="{28F7AD2A-8385-6A52-F4F9-972F61641C12}"/>
          </ac:spMkLst>
        </pc:spChg>
        <pc:spChg chg="add mod">
          <ac:chgData name="Asadullah Galib" userId="a568b8db-2aef-4097-b5f7-ed17341ae71c" providerId="ADAL" clId="{CF5ADC5A-1865-466C-8BFA-E9004D1639CF}" dt="2023-04-19T13:40:36.654" v="2595" actId="20577"/>
          <ac:spMkLst>
            <pc:docMk/>
            <pc:sldMk cId="1580181308" sldId="450"/>
            <ac:spMk id="10" creationId="{A06D4BAD-714D-55AB-A573-4AB37CE4158A}"/>
          </ac:spMkLst>
        </pc:spChg>
        <pc:spChg chg="add mod">
          <ac:chgData name="Asadullah Galib" userId="a568b8db-2aef-4097-b5f7-ed17341ae71c" providerId="ADAL" clId="{CF5ADC5A-1865-466C-8BFA-E9004D1639CF}" dt="2023-04-19T13:40:51.537" v="2604" actId="20577"/>
          <ac:spMkLst>
            <pc:docMk/>
            <pc:sldMk cId="1580181308" sldId="450"/>
            <ac:spMk id="11" creationId="{204AAD17-4C32-5B8C-696B-7BFC0924DB6B}"/>
          </ac:spMkLst>
        </pc:spChg>
        <pc:spChg chg="add mod">
          <ac:chgData name="Asadullah Galib" userId="a568b8db-2aef-4097-b5f7-ed17341ae71c" providerId="ADAL" clId="{CF5ADC5A-1865-466C-8BFA-E9004D1639CF}" dt="2023-04-19T11:23:14.281" v="1261" actId="1076"/>
          <ac:spMkLst>
            <pc:docMk/>
            <pc:sldMk cId="1580181308" sldId="450"/>
            <ac:spMk id="12" creationId="{9A17239C-4AC9-1BDC-34B5-2C0D2E365D07}"/>
          </ac:spMkLst>
        </pc:spChg>
        <pc:grpChg chg="mod">
          <ac:chgData name="Asadullah Galib" userId="a568b8db-2aef-4097-b5f7-ed17341ae71c" providerId="ADAL" clId="{CF5ADC5A-1865-466C-8BFA-E9004D1639CF}" dt="2023-04-19T13:41:00.778" v="2607"/>
          <ac:grpSpMkLst>
            <pc:docMk/>
            <pc:sldMk cId="1580181308" sldId="450"/>
            <ac:grpSpMk id="7" creationId="{E0266777-3975-6B48-E639-46889EA6AF1F}"/>
          </ac:grpSpMkLst>
        </pc:grpChg>
        <pc:picChg chg="add mod">
          <ac:chgData name="Asadullah Galib" userId="a568b8db-2aef-4097-b5f7-ed17341ae71c" providerId="ADAL" clId="{CF5ADC5A-1865-466C-8BFA-E9004D1639CF}" dt="2023-04-19T11:21:55.133" v="1189" actId="14100"/>
          <ac:picMkLst>
            <pc:docMk/>
            <pc:sldMk cId="1580181308" sldId="450"/>
            <ac:picMk id="5" creationId="{3F026C04-E36E-7EA8-A44E-E548D78944DA}"/>
          </ac:picMkLst>
        </pc:picChg>
        <pc:picChg chg="del">
          <ac:chgData name="Asadullah Galib" userId="a568b8db-2aef-4097-b5f7-ed17341ae71c" providerId="ADAL" clId="{CF5ADC5A-1865-466C-8BFA-E9004D1639CF}" dt="2023-04-19T11:13:27.226" v="1161" actId="478"/>
          <ac:picMkLst>
            <pc:docMk/>
            <pc:sldMk cId="1580181308" sldId="450"/>
            <ac:picMk id="6" creationId="{E4E1FAE7-E5B0-CD6A-7104-5E76CEC86C3E}"/>
          </ac:picMkLst>
        </pc:picChg>
        <pc:picChg chg="mod">
          <ac:chgData name="Asadullah Galib" userId="a568b8db-2aef-4097-b5f7-ed17341ae71c" providerId="ADAL" clId="{CF5ADC5A-1865-466C-8BFA-E9004D1639CF}" dt="2023-04-19T11:22:04.346" v="1194" actId="1076"/>
          <ac:picMkLst>
            <pc:docMk/>
            <pc:sldMk cId="1580181308" sldId="450"/>
            <ac:picMk id="8" creationId="{0B35B057-E8EA-5667-790E-1BEE98B91F22}"/>
          </ac:picMkLst>
        </pc:picChg>
        <pc:picChg chg="add mod">
          <ac:chgData name="Asadullah Galib" userId="a568b8db-2aef-4097-b5f7-ed17341ae71c" providerId="ADAL" clId="{CF5ADC5A-1865-466C-8BFA-E9004D1639CF}" dt="2023-04-19T11:22:12.209" v="1196" actId="14100"/>
          <ac:picMkLst>
            <pc:docMk/>
            <pc:sldMk cId="1580181308" sldId="450"/>
            <ac:picMk id="9" creationId="{CCD7FD22-3E1A-22BD-7A01-1F1F5FD8F9E6}"/>
          </ac:picMkLst>
        </pc:picChg>
        <pc:inkChg chg="add mod">
          <ac:chgData name="Asadullah Galib" userId="a568b8db-2aef-4097-b5f7-ed17341ae71c" providerId="ADAL" clId="{CF5ADC5A-1865-466C-8BFA-E9004D1639CF}" dt="2023-04-19T13:41:00.778" v="2607"/>
          <ac:inkMkLst>
            <pc:docMk/>
            <pc:sldMk cId="1580181308" sldId="450"/>
            <ac:inkMk id="3" creationId="{9B8F5B64-14C6-4271-8102-18E3A9AF59A2}"/>
          </ac:inkMkLst>
        </pc:inkChg>
        <pc:inkChg chg="add mod">
          <ac:chgData name="Asadullah Galib" userId="a568b8db-2aef-4097-b5f7-ed17341ae71c" providerId="ADAL" clId="{CF5ADC5A-1865-466C-8BFA-E9004D1639CF}" dt="2023-04-19T13:41:00.778" v="2607"/>
          <ac:inkMkLst>
            <pc:docMk/>
            <pc:sldMk cId="1580181308" sldId="450"/>
            <ac:inkMk id="6" creationId="{44A8A056-B970-8722-34C8-ADF8FEF608E5}"/>
          </ac:inkMkLst>
        </pc:inkChg>
      </pc:sldChg>
      <pc:sldChg chg="modSp mod">
        <pc:chgData name="Asadullah Galib" userId="a568b8db-2aef-4097-b5f7-ed17341ae71c" providerId="ADAL" clId="{CF5ADC5A-1865-466C-8BFA-E9004D1639CF}" dt="2023-04-19T13:47:52.198" v="2778" actId="1036"/>
        <pc:sldMkLst>
          <pc:docMk/>
          <pc:sldMk cId="3936643658" sldId="452"/>
        </pc:sldMkLst>
        <pc:spChg chg="mod">
          <ac:chgData name="Asadullah Galib" userId="a568b8db-2aef-4097-b5f7-ed17341ae71c" providerId="ADAL" clId="{CF5ADC5A-1865-466C-8BFA-E9004D1639CF}" dt="2023-04-19T13:46:43.426" v="2712" actId="20577"/>
          <ac:spMkLst>
            <pc:docMk/>
            <pc:sldMk cId="3936643658" sldId="452"/>
            <ac:spMk id="2" creationId="{4D4A0B32-28A6-92EF-563F-FA6901252685}"/>
          </ac:spMkLst>
        </pc:spChg>
        <pc:spChg chg="mod">
          <ac:chgData name="Asadullah Galib" userId="a568b8db-2aef-4097-b5f7-ed17341ae71c" providerId="ADAL" clId="{CF5ADC5A-1865-466C-8BFA-E9004D1639CF}" dt="2023-04-19T13:47:52.198" v="2778" actId="1036"/>
          <ac:spMkLst>
            <pc:docMk/>
            <pc:sldMk cId="3936643658" sldId="452"/>
            <ac:spMk id="8" creationId="{41A59438-4AB5-03CC-1572-43602BA9ADF7}"/>
          </ac:spMkLst>
        </pc:spChg>
        <pc:spChg chg="mod">
          <ac:chgData name="Asadullah Galib" userId="a568b8db-2aef-4097-b5f7-ed17341ae71c" providerId="ADAL" clId="{CF5ADC5A-1865-466C-8BFA-E9004D1639CF}" dt="2023-04-19T13:47:52.198" v="2778" actId="1036"/>
          <ac:spMkLst>
            <pc:docMk/>
            <pc:sldMk cId="3936643658" sldId="452"/>
            <ac:spMk id="9" creationId="{2FF474B6-470F-9018-F68A-0D8FA7FB87B0}"/>
          </ac:spMkLst>
        </pc:spChg>
        <pc:spChg chg="mod">
          <ac:chgData name="Asadullah Galib" userId="a568b8db-2aef-4097-b5f7-ed17341ae71c" providerId="ADAL" clId="{CF5ADC5A-1865-466C-8BFA-E9004D1639CF}" dt="2023-04-19T13:47:28.203" v="2758" actId="20577"/>
          <ac:spMkLst>
            <pc:docMk/>
            <pc:sldMk cId="3936643658" sldId="452"/>
            <ac:spMk id="17" creationId="{41BE3D43-46D6-5FE6-31D0-81F2197BDE49}"/>
          </ac:spMkLst>
        </pc:spChg>
        <pc:picChg chg="mod">
          <ac:chgData name="Asadullah Galib" userId="a568b8db-2aef-4097-b5f7-ed17341ae71c" providerId="ADAL" clId="{CF5ADC5A-1865-466C-8BFA-E9004D1639CF}" dt="2023-04-19T13:47:52.198" v="2778" actId="1036"/>
          <ac:picMkLst>
            <pc:docMk/>
            <pc:sldMk cId="3936643658" sldId="452"/>
            <ac:picMk id="5" creationId="{FC1706BD-2FA1-D145-3139-C9A47EB2BF85}"/>
          </ac:picMkLst>
        </pc:picChg>
        <pc:picChg chg="mod">
          <ac:chgData name="Asadullah Galib" userId="a568b8db-2aef-4097-b5f7-ed17341ae71c" providerId="ADAL" clId="{CF5ADC5A-1865-466C-8BFA-E9004D1639CF}" dt="2023-04-19T13:47:52.198" v="2778" actId="1036"/>
          <ac:picMkLst>
            <pc:docMk/>
            <pc:sldMk cId="3936643658" sldId="452"/>
            <ac:picMk id="7" creationId="{9F5632F0-304D-9388-9024-BDCC7BF0B2AB}"/>
          </ac:picMkLst>
        </pc:picChg>
      </pc:sldChg>
      <pc:sldChg chg="delSp modSp del mod">
        <pc:chgData name="Asadullah Galib" userId="a568b8db-2aef-4097-b5f7-ed17341ae71c" providerId="ADAL" clId="{CF5ADC5A-1865-466C-8BFA-E9004D1639CF}" dt="2023-04-19T11:28:07.123" v="1428" actId="47"/>
        <pc:sldMkLst>
          <pc:docMk/>
          <pc:sldMk cId="2818979856" sldId="453"/>
        </pc:sldMkLst>
        <pc:spChg chg="mod">
          <ac:chgData name="Asadullah Galib" userId="a568b8db-2aef-4097-b5f7-ed17341ae71c" providerId="ADAL" clId="{CF5ADC5A-1865-466C-8BFA-E9004D1639CF}" dt="2023-04-17T16:22:46.111" v="413" actId="27636"/>
          <ac:spMkLst>
            <pc:docMk/>
            <pc:sldMk cId="2818979856" sldId="453"/>
            <ac:spMk id="2" creationId="{4D4A0B32-28A6-92EF-563F-FA6901252685}"/>
          </ac:spMkLst>
        </pc:spChg>
        <pc:picChg chg="del">
          <ac:chgData name="Asadullah Galib" userId="a568b8db-2aef-4097-b5f7-ed17341ae71c" providerId="ADAL" clId="{CF5ADC5A-1865-466C-8BFA-E9004D1639CF}" dt="2023-04-19T11:25:31.268" v="1322" actId="21"/>
          <ac:picMkLst>
            <pc:docMk/>
            <pc:sldMk cId="2818979856" sldId="453"/>
            <ac:picMk id="5" creationId="{D6D100C4-FEA5-895A-5436-5D5F6C0E6F39}"/>
          </ac:picMkLst>
        </pc:picChg>
      </pc:sldChg>
      <pc:sldChg chg="addSp delSp modSp mod ord modClrScheme chgLayout">
        <pc:chgData name="Asadullah Galib" userId="a568b8db-2aef-4097-b5f7-ed17341ae71c" providerId="ADAL" clId="{CF5ADC5A-1865-466C-8BFA-E9004D1639CF}" dt="2023-04-19T13:55:00.059" v="2829" actId="20577"/>
        <pc:sldMkLst>
          <pc:docMk/>
          <pc:sldMk cId="171174529" sldId="455"/>
        </pc:sldMkLst>
        <pc:spChg chg="mod ord">
          <ac:chgData name="Asadullah Galib" userId="a568b8db-2aef-4097-b5f7-ed17341ae71c" providerId="ADAL" clId="{CF5ADC5A-1865-466C-8BFA-E9004D1639CF}" dt="2023-04-19T13:55:00.059" v="2829" actId="20577"/>
          <ac:spMkLst>
            <pc:docMk/>
            <pc:sldMk cId="171174529" sldId="455"/>
            <ac:spMk id="2" creationId="{4D4A0B32-28A6-92EF-563F-FA6901252685}"/>
          </ac:spMkLst>
        </pc:spChg>
        <pc:spChg chg="mod ord">
          <ac:chgData name="Asadullah Galib" userId="a568b8db-2aef-4097-b5f7-ed17341ae71c" providerId="ADAL" clId="{CF5ADC5A-1865-466C-8BFA-E9004D1639CF}" dt="2023-04-19T13:52:13.884" v="2791" actId="700"/>
          <ac:spMkLst>
            <pc:docMk/>
            <pc:sldMk cId="171174529" sldId="455"/>
            <ac:spMk id="4" creationId="{940E0485-32FD-39B3-3F03-3273B0317EBB}"/>
          </ac:spMkLst>
        </pc:spChg>
        <pc:spChg chg="del mod">
          <ac:chgData name="Asadullah Galib" userId="a568b8db-2aef-4097-b5f7-ed17341ae71c" providerId="ADAL" clId="{CF5ADC5A-1865-466C-8BFA-E9004D1639CF}" dt="2023-04-19T13:52:13.884" v="2791" actId="700"/>
          <ac:spMkLst>
            <pc:docMk/>
            <pc:sldMk cId="171174529" sldId="455"/>
            <ac:spMk id="17" creationId="{41BE3D43-46D6-5FE6-31D0-81F2197BDE49}"/>
          </ac:spMkLst>
        </pc:spChg>
        <pc:picChg chg="add mod">
          <ac:chgData name="Asadullah Galib" userId="a568b8db-2aef-4097-b5f7-ed17341ae71c" providerId="ADAL" clId="{CF5ADC5A-1865-466C-8BFA-E9004D1639CF}" dt="2023-04-19T13:54:42.194" v="2821" actId="1076"/>
          <ac:picMkLst>
            <pc:docMk/>
            <pc:sldMk cId="171174529" sldId="455"/>
            <ac:picMk id="5" creationId="{6E601BD0-0F43-2DE4-58E4-6AAA62DD0B79}"/>
          </ac:picMkLst>
        </pc:picChg>
      </pc:sldChg>
      <pc:sldChg chg="modSp mod">
        <pc:chgData name="Asadullah Galib" userId="a568b8db-2aef-4097-b5f7-ed17341ae71c" providerId="ADAL" clId="{CF5ADC5A-1865-466C-8BFA-E9004D1639CF}" dt="2023-04-17T16:22:46.315" v="428" actId="27636"/>
        <pc:sldMkLst>
          <pc:docMk/>
          <pc:sldMk cId="3972978368" sldId="456"/>
        </pc:sldMkLst>
        <pc:spChg chg="mod">
          <ac:chgData name="Asadullah Galib" userId="a568b8db-2aef-4097-b5f7-ed17341ae71c" providerId="ADAL" clId="{CF5ADC5A-1865-466C-8BFA-E9004D1639CF}" dt="2023-04-17T16:22:46.315" v="428" actId="27636"/>
          <ac:spMkLst>
            <pc:docMk/>
            <pc:sldMk cId="3972978368" sldId="456"/>
            <ac:spMk id="2" creationId="{93BBEA0E-2DAB-A002-41D4-A217BF4F7D8C}"/>
          </ac:spMkLst>
        </pc:spChg>
        <pc:spChg chg="mod">
          <ac:chgData name="Asadullah Galib" userId="a568b8db-2aef-4097-b5f7-ed17341ae71c" providerId="ADAL" clId="{CF5ADC5A-1865-466C-8BFA-E9004D1639CF}" dt="2023-04-17T15:45:00.741" v="164" actId="20577"/>
          <ac:spMkLst>
            <pc:docMk/>
            <pc:sldMk cId="3972978368" sldId="456"/>
            <ac:spMk id="3" creationId="{003697B5-8088-D46E-A07D-A405594A7ED5}"/>
          </ac:spMkLst>
        </pc:spChg>
      </pc:sldChg>
      <pc:sldChg chg="modSp mod">
        <pc:chgData name="Asadullah Galib" userId="a568b8db-2aef-4097-b5f7-ed17341ae71c" providerId="ADAL" clId="{CF5ADC5A-1865-466C-8BFA-E9004D1639CF}" dt="2023-04-17T16:22:46.333" v="429" actId="27636"/>
        <pc:sldMkLst>
          <pc:docMk/>
          <pc:sldMk cId="3831051615" sldId="457"/>
        </pc:sldMkLst>
        <pc:spChg chg="mod">
          <ac:chgData name="Asadullah Galib" userId="a568b8db-2aef-4097-b5f7-ed17341ae71c" providerId="ADAL" clId="{CF5ADC5A-1865-466C-8BFA-E9004D1639CF}" dt="2023-04-17T16:22:46.333" v="429" actId="27636"/>
          <ac:spMkLst>
            <pc:docMk/>
            <pc:sldMk cId="3831051615" sldId="457"/>
            <ac:spMk id="2" creationId="{3F4EF38B-A05F-6219-FA16-5F6B4A562607}"/>
          </ac:spMkLst>
        </pc:spChg>
      </pc:sldChg>
      <pc:sldChg chg="addSp delSp modSp mod">
        <pc:chgData name="Asadullah Galib" userId="a568b8db-2aef-4097-b5f7-ed17341ae71c" providerId="ADAL" clId="{CF5ADC5A-1865-466C-8BFA-E9004D1639CF}" dt="2023-04-19T15:05:26.235" v="3482" actId="1035"/>
        <pc:sldMkLst>
          <pc:docMk/>
          <pc:sldMk cId="2766948208" sldId="458"/>
        </pc:sldMkLst>
        <pc:spChg chg="mod">
          <ac:chgData name="Asadullah Galib" userId="a568b8db-2aef-4097-b5f7-ed17341ae71c" providerId="ADAL" clId="{CF5ADC5A-1865-466C-8BFA-E9004D1639CF}" dt="2023-04-17T15:52:18.076" v="269"/>
          <ac:spMkLst>
            <pc:docMk/>
            <pc:sldMk cId="2766948208" sldId="458"/>
            <ac:spMk id="2" creationId="{4F7D2A84-839F-444D-9063-F0F4DD9FD846}"/>
          </ac:spMkLst>
        </pc:spChg>
        <pc:spChg chg="add mod">
          <ac:chgData name="Asadullah Galib" userId="a568b8db-2aef-4097-b5f7-ed17341ae71c" providerId="ADAL" clId="{CF5ADC5A-1865-466C-8BFA-E9004D1639CF}" dt="2023-04-19T11:55:36.305" v="1911" actId="1076"/>
          <ac:spMkLst>
            <pc:docMk/>
            <pc:sldMk cId="2766948208" sldId="458"/>
            <ac:spMk id="3" creationId="{CE42052F-D3F0-752A-55F4-992B0E3C7242}"/>
          </ac:spMkLst>
        </pc:spChg>
        <pc:spChg chg="add mod">
          <ac:chgData name="Asadullah Galib" userId="a568b8db-2aef-4097-b5f7-ed17341ae71c" providerId="ADAL" clId="{CF5ADC5A-1865-466C-8BFA-E9004D1639CF}" dt="2023-04-19T11:55:36.305" v="1911" actId="1076"/>
          <ac:spMkLst>
            <pc:docMk/>
            <pc:sldMk cId="2766948208" sldId="458"/>
            <ac:spMk id="4" creationId="{EC8DFC4C-3BCB-4D53-35D7-08A42EC7AE6C}"/>
          </ac:spMkLst>
        </pc:spChg>
        <pc:spChg chg="mod">
          <ac:chgData name="Asadullah Galib" userId="a568b8db-2aef-4097-b5f7-ed17341ae71c" providerId="ADAL" clId="{CF5ADC5A-1865-466C-8BFA-E9004D1639CF}" dt="2023-04-19T11:55:37.215" v="1913" actId="1076"/>
          <ac:spMkLst>
            <pc:docMk/>
            <pc:sldMk cId="2766948208" sldId="458"/>
            <ac:spMk id="5" creationId="{C65C05AF-20CE-67CD-C289-EF2FE51CED65}"/>
          </ac:spMkLst>
        </pc:spChg>
        <pc:spChg chg="add del mod">
          <ac:chgData name="Asadullah Galib" userId="a568b8db-2aef-4097-b5f7-ed17341ae71c" providerId="ADAL" clId="{CF5ADC5A-1865-466C-8BFA-E9004D1639CF}" dt="2023-04-19T11:49:50.224" v="1748" actId="478"/>
          <ac:spMkLst>
            <pc:docMk/>
            <pc:sldMk cId="2766948208" sldId="458"/>
            <ac:spMk id="6" creationId="{D319E45E-B039-6F95-8EAA-64D81680CCBC}"/>
          </ac:spMkLst>
        </pc:spChg>
        <pc:spChg chg="add mod">
          <ac:chgData name="Asadullah Galib" userId="a568b8db-2aef-4097-b5f7-ed17341ae71c" providerId="ADAL" clId="{CF5ADC5A-1865-466C-8BFA-E9004D1639CF}" dt="2023-04-19T11:55:35.997" v="1910" actId="1076"/>
          <ac:spMkLst>
            <pc:docMk/>
            <pc:sldMk cId="2766948208" sldId="458"/>
            <ac:spMk id="8" creationId="{7286EA88-0FC1-18EE-9050-112A909D61C2}"/>
          </ac:spMkLst>
        </pc:spChg>
        <pc:spChg chg="del">
          <ac:chgData name="Asadullah Galib" userId="a568b8db-2aef-4097-b5f7-ed17341ae71c" providerId="ADAL" clId="{CF5ADC5A-1865-466C-8BFA-E9004D1639CF}" dt="2023-04-19T11:48:58.133" v="1738" actId="478"/>
          <ac:spMkLst>
            <pc:docMk/>
            <pc:sldMk cId="2766948208" sldId="458"/>
            <ac:spMk id="13" creationId="{36980C11-7D31-971D-AB25-D8B6F1472C89}"/>
          </ac:spMkLst>
        </pc:spChg>
        <pc:spChg chg="add mod">
          <ac:chgData name="Asadullah Galib" userId="a568b8db-2aef-4097-b5f7-ed17341ae71c" providerId="ADAL" clId="{CF5ADC5A-1865-466C-8BFA-E9004D1639CF}" dt="2023-04-19T11:55:36.305" v="1911" actId="1076"/>
          <ac:spMkLst>
            <pc:docMk/>
            <pc:sldMk cId="2766948208" sldId="458"/>
            <ac:spMk id="14" creationId="{377CDC5A-14A8-789F-75FC-1BFDA6C0053A}"/>
          </ac:spMkLst>
        </pc:spChg>
        <pc:spChg chg="add mod">
          <ac:chgData name="Asadullah Galib" userId="a568b8db-2aef-4097-b5f7-ed17341ae71c" providerId="ADAL" clId="{CF5ADC5A-1865-466C-8BFA-E9004D1639CF}" dt="2023-04-19T15:05:26.235" v="3482" actId="1035"/>
          <ac:spMkLst>
            <pc:docMk/>
            <pc:sldMk cId="2766948208" sldId="458"/>
            <ac:spMk id="17" creationId="{1C5C2CB8-B958-618C-D694-2C21B7FFA37F}"/>
          </ac:spMkLst>
        </pc:spChg>
        <pc:spChg chg="add mod">
          <ac:chgData name="Asadullah Galib" userId="a568b8db-2aef-4097-b5f7-ed17341ae71c" providerId="ADAL" clId="{CF5ADC5A-1865-466C-8BFA-E9004D1639CF}" dt="2023-04-19T11:55:37.215" v="1913" actId="1076"/>
          <ac:spMkLst>
            <pc:docMk/>
            <pc:sldMk cId="2766948208" sldId="458"/>
            <ac:spMk id="18" creationId="{C8BA8C8D-5C54-9D84-D42F-42EC9657F57A}"/>
          </ac:spMkLst>
        </pc:spChg>
        <pc:spChg chg="add mod">
          <ac:chgData name="Asadullah Galib" userId="a568b8db-2aef-4097-b5f7-ed17341ae71c" providerId="ADAL" clId="{CF5ADC5A-1865-466C-8BFA-E9004D1639CF}" dt="2023-04-19T11:55:36.732" v="1912" actId="1076"/>
          <ac:spMkLst>
            <pc:docMk/>
            <pc:sldMk cId="2766948208" sldId="458"/>
            <ac:spMk id="19" creationId="{52D66DDA-2BC2-E701-C424-8064DC177FA7}"/>
          </ac:spMkLst>
        </pc:spChg>
        <pc:spChg chg="add mod">
          <ac:chgData name="Asadullah Galib" userId="a568b8db-2aef-4097-b5f7-ed17341ae71c" providerId="ADAL" clId="{CF5ADC5A-1865-466C-8BFA-E9004D1639CF}" dt="2023-04-19T11:55:37.215" v="1913" actId="1076"/>
          <ac:spMkLst>
            <pc:docMk/>
            <pc:sldMk cId="2766948208" sldId="458"/>
            <ac:spMk id="20" creationId="{FAF59ADE-92E8-C91D-40DB-50AC2373699D}"/>
          </ac:spMkLst>
        </pc:spChg>
        <pc:spChg chg="add mod">
          <ac:chgData name="Asadullah Galib" userId="a568b8db-2aef-4097-b5f7-ed17341ae71c" providerId="ADAL" clId="{CF5ADC5A-1865-466C-8BFA-E9004D1639CF}" dt="2023-04-19T11:55:37.215" v="1913" actId="1076"/>
          <ac:spMkLst>
            <pc:docMk/>
            <pc:sldMk cId="2766948208" sldId="458"/>
            <ac:spMk id="22" creationId="{09BBB4E2-3D31-04B0-9E27-3369F3493DC7}"/>
          </ac:spMkLst>
        </pc:spChg>
        <pc:spChg chg="add mod">
          <ac:chgData name="Asadullah Galib" userId="a568b8db-2aef-4097-b5f7-ed17341ae71c" providerId="ADAL" clId="{CF5ADC5A-1865-466C-8BFA-E9004D1639CF}" dt="2023-04-19T11:55:37.215" v="1913" actId="1076"/>
          <ac:spMkLst>
            <pc:docMk/>
            <pc:sldMk cId="2766948208" sldId="458"/>
            <ac:spMk id="24" creationId="{CA695A66-30FA-F4D3-B5E0-C933E5805CB5}"/>
          </ac:spMkLst>
        </pc:spChg>
        <pc:spChg chg="add mod">
          <ac:chgData name="Asadullah Galib" userId="a568b8db-2aef-4097-b5f7-ed17341ae71c" providerId="ADAL" clId="{CF5ADC5A-1865-466C-8BFA-E9004D1639CF}" dt="2023-04-19T11:55:37.215" v="1913" actId="1076"/>
          <ac:spMkLst>
            <pc:docMk/>
            <pc:sldMk cId="2766948208" sldId="458"/>
            <ac:spMk id="26" creationId="{96413B6D-1E1E-178C-5FBE-1A4EC120DB12}"/>
          </ac:spMkLst>
        </pc:spChg>
        <pc:spChg chg="add mod">
          <ac:chgData name="Asadullah Galib" userId="a568b8db-2aef-4097-b5f7-ed17341ae71c" providerId="ADAL" clId="{CF5ADC5A-1865-466C-8BFA-E9004D1639CF}" dt="2023-04-19T11:56:38.222" v="1954" actId="20577"/>
          <ac:spMkLst>
            <pc:docMk/>
            <pc:sldMk cId="2766948208" sldId="458"/>
            <ac:spMk id="27" creationId="{FFC85933-EEEB-63A4-A620-EDB02CE6590A}"/>
          </ac:spMkLst>
        </pc:spChg>
        <pc:spChg chg="add mod">
          <ac:chgData name="Asadullah Galib" userId="a568b8db-2aef-4097-b5f7-ed17341ae71c" providerId="ADAL" clId="{CF5ADC5A-1865-466C-8BFA-E9004D1639CF}" dt="2023-04-19T11:56:16.654" v="1944" actId="208"/>
          <ac:spMkLst>
            <pc:docMk/>
            <pc:sldMk cId="2766948208" sldId="458"/>
            <ac:spMk id="28" creationId="{1FDDF376-A645-DE14-B44E-8B95C6EFB4F1}"/>
          </ac:spMkLst>
        </pc:spChg>
        <pc:spChg chg="add mod">
          <ac:chgData name="Asadullah Galib" userId="a568b8db-2aef-4097-b5f7-ed17341ae71c" providerId="ADAL" clId="{CF5ADC5A-1865-466C-8BFA-E9004D1639CF}" dt="2023-04-19T11:56:22.975" v="1946" actId="1076"/>
          <ac:spMkLst>
            <pc:docMk/>
            <pc:sldMk cId="2766948208" sldId="458"/>
            <ac:spMk id="29" creationId="{CDADD392-9553-098D-9266-E7C2992FA790}"/>
          </ac:spMkLst>
        </pc:spChg>
        <pc:spChg chg="add mod">
          <ac:chgData name="Asadullah Galib" userId="a568b8db-2aef-4097-b5f7-ed17341ae71c" providerId="ADAL" clId="{CF5ADC5A-1865-466C-8BFA-E9004D1639CF}" dt="2023-04-19T11:56:26.007" v="1948" actId="1076"/>
          <ac:spMkLst>
            <pc:docMk/>
            <pc:sldMk cId="2766948208" sldId="458"/>
            <ac:spMk id="30" creationId="{BD7657AD-98AE-1268-2BF2-6E93E043E4A6}"/>
          </ac:spMkLst>
        </pc:spChg>
        <pc:spChg chg="add mod">
          <ac:chgData name="Asadullah Galib" userId="a568b8db-2aef-4097-b5f7-ed17341ae71c" providerId="ADAL" clId="{CF5ADC5A-1865-466C-8BFA-E9004D1639CF}" dt="2023-04-19T11:56:28.965" v="1950" actId="1076"/>
          <ac:spMkLst>
            <pc:docMk/>
            <pc:sldMk cId="2766948208" sldId="458"/>
            <ac:spMk id="31" creationId="{5CFA9DB5-E13F-DDDD-F7B0-989A469F33F8}"/>
          </ac:spMkLst>
        </pc:spChg>
        <pc:spChg chg="add mod">
          <ac:chgData name="Asadullah Galib" userId="a568b8db-2aef-4097-b5f7-ed17341ae71c" providerId="ADAL" clId="{CF5ADC5A-1865-466C-8BFA-E9004D1639CF}" dt="2023-04-19T11:56:32.059" v="1952" actId="1076"/>
          <ac:spMkLst>
            <pc:docMk/>
            <pc:sldMk cId="2766948208" sldId="458"/>
            <ac:spMk id="32" creationId="{EEB59393-691F-4D03-E00D-AAE270CEA10F}"/>
          </ac:spMkLst>
        </pc:spChg>
        <pc:spChg chg="del">
          <ac:chgData name="Asadullah Galib" userId="a568b8db-2aef-4097-b5f7-ed17341ae71c" providerId="ADAL" clId="{CF5ADC5A-1865-466C-8BFA-E9004D1639CF}" dt="2023-04-19T11:48:58.133" v="1738" actId="478"/>
          <ac:spMkLst>
            <pc:docMk/>
            <pc:sldMk cId="2766948208" sldId="458"/>
            <ac:spMk id="56" creationId="{71733E23-08A9-4CE3-86A0-B4225C2BB046}"/>
          </ac:spMkLst>
        </pc:spChg>
        <pc:spChg chg="mod">
          <ac:chgData name="Asadullah Galib" userId="a568b8db-2aef-4097-b5f7-ed17341ae71c" providerId="ADAL" clId="{CF5ADC5A-1865-466C-8BFA-E9004D1639CF}" dt="2023-04-19T11:55:36.305" v="1911" actId="1076"/>
          <ac:spMkLst>
            <pc:docMk/>
            <pc:sldMk cId="2766948208" sldId="458"/>
            <ac:spMk id="90" creationId="{26807B44-6475-15B3-BA83-AB31667D35E8}"/>
          </ac:spMkLst>
        </pc:spChg>
        <pc:graphicFrameChg chg="add mod">
          <ac:chgData name="Asadullah Galib" userId="a568b8db-2aef-4097-b5f7-ed17341ae71c" providerId="ADAL" clId="{CF5ADC5A-1865-466C-8BFA-E9004D1639CF}" dt="2023-04-19T11:55:36.305" v="1911" actId="1076"/>
          <ac:graphicFrameMkLst>
            <pc:docMk/>
            <pc:sldMk cId="2766948208" sldId="458"/>
            <ac:graphicFrameMk id="7" creationId="{557B3424-BABF-A395-0EE3-D8AB68A0DF00}"/>
          </ac:graphicFrameMkLst>
        </pc:graphicFrameChg>
        <pc:graphicFrameChg chg="add del mod">
          <ac:chgData name="Asadullah Galib" userId="a568b8db-2aef-4097-b5f7-ed17341ae71c" providerId="ADAL" clId="{CF5ADC5A-1865-466C-8BFA-E9004D1639CF}" dt="2023-04-19T11:55:36.305" v="1911" actId="1076"/>
          <ac:graphicFrameMkLst>
            <pc:docMk/>
            <pc:sldMk cId="2766948208" sldId="458"/>
            <ac:graphicFrameMk id="9" creationId="{683708E1-4B4E-1286-580F-3BCD743F2344}"/>
          </ac:graphicFrameMkLst>
        </pc:graphicFrameChg>
        <pc:graphicFrameChg chg="add del mod">
          <ac:chgData name="Asadullah Galib" userId="a568b8db-2aef-4097-b5f7-ed17341ae71c" providerId="ADAL" clId="{CF5ADC5A-1865-466C-8BFA-E9004D1639CF}" dt="2023-04-19T11:49:59.752" v="1756"/>
          <ac:graphicFrameMkLst>
            <pc:docMk/>
            <pc:sldMk cId="2766948208" sldId="458"/>
            <ac:graphicFrameMk id="10" creationId="{A5C1EE7E-5BAF-4EC7-ECBD-80A09ECE9662}"/>
          </ac:graphicFrameMkLst>
        </pc:graphicFrameChg>
        <pc:graphicFrameChg chg="add del mod">
          <ac:chgData name="Asadullah Galib" userId="a568b8db-2aef-4097-b5f7-ed17341ae71c" providerId="ADAL" clId="{CF5ADC5A-1865-466C-8BFA-E9004D1639CF}" dt="2023-04-19T11:50:04.464" v="1760"/>
          <ac:graphicFrameMkLst>
            <pc:docMk/>
            <pc:sldMk cId="2766948208" sldId="458"/>
            <ac:graphicFrameMk id="11" creationId="{7A09D0DF-B259-2EA1-B560-6FD0E348F381}"/>
          </ac:graphicFrameMkLst>
        </pc:graphicFrameChg>
        <pc:graphicFrameChg chg="add del mod">
          <ac:chgData name="Asadullah Galib" userId="a568b8db-2aef-4097-b5f7-ed17341ae71c" providerId="ADAL" clId="{CF5ADC5A-1865-466C-8BFA-E9004D1639CF}" dt="2023-04-19T11:52:24.684" v="1795" actId="478"/>
          <ac:graphicFrameMkLst>
            <pc:docMk/>
            <pc:sldMk cId="2766948208" sldId="458"/>
            <ac:graphicFrameMk id="12" creationId="{D166CC29-689A-52CB-D9AF-72A64D92AE6A}"/>
          </ac:graphicFrameMkLst>
        </pc:graphicFrameChg>
        <pc:graphicFrameChg chg="add mod">
          <ac:chgData name="Asadullah Galib" userId="a568b8db-2aef-4097-b5f7-ed17341ae71c" providerId="ADAL" clId="{CF5ADC5A-1865-466C-8BFA-E9004D1639CF}" dt="2023-04-19T11:55:37.215" v="1913" actId="1076"/>
          <ac:graphicFrameMkLst>
            <pc:docMk/>
            <pc:sldMk cId="2766948208" sldId="458"/>
            <ac:graphicFrameMk id="21" creationId="{D066C331-4FA5-F8AB-AFD9-4ACD75616137}"/>
          </ac:graphicFrameMkLst>
        </pc:graphicFrameChg>
        <pc:graphicFrameChg chg="add mod">
          <ac:chgData name="Asadullah Galib" userId="a568b8db-2aef-4097-b5f7-ed17341ae71c" providerId="ADAL" clId="{CF5ADC5A-1865-466C-8BFA-E9004D1639CF}" dt="2023-04-19T11:55:37.215" v="1913" actId="1076"/>
          <ac:graphicFrameMkLst>
            <pc:docMk/>
            <pc:sldMk cId="2766948208" sldId="458"/>
            <ac:graphicFrameMk id="23" creationId="{75666C0E-94F1-AEAC-17D9-224CBDB614C3}"/>
          </ac:graphicFrameMkLst>
        </pc:graphicFrameChg>
        <pc:picChg chg="del">
          <ac:chgData name="Asadullah Galib" userId="a568b8db-2aef-4097-b5f7-ed17341ae71c" providerId="ADAL" clId="{CF5ADC5A-1865-466C-8BFA-E9004D1639CF}" dt="2023-04-19T11:48:04.125" v="1735" actId="478"/>
          <ac:picMkLst>
            <pc:docMk/>
            <pc:sldMk cId="2766948208" sldId="458"/>
            <ac:picMk id="88" creationId="{E0D1C11D-DFE0-EAD5-5850-81BF25BD2585}"/>
          </ac:picMkLst>
        </pc:picChg>
        <pc:picChg chg="del">
          <ac:chgData name="Asadullah Galib" userId="a568b8db-2aef-4097-b5f7-ed17341ae71c" providerId="ADAL" clId="{CF5ADC5A-1865-466C-8BFA-E9004D1639CF}" dt="2023-04-19T11:48:42.859" v="1736" actId="478"/>
          <ac:picMkLst>
            <pc:docMk/>
            <pc:sldMk cId="2766948208" sldId="458"/>
            <ac:picMk id="89" creationId="{FA091BDE-80A9-274A-258D-C36AD1D44132}"/>
          </ac:picMkLst>
        </pc:picChg>
        <pc:cxnChg chg="add mod">
          <ac:chgData name="Asadullah Galib" userId="a568b8db-2aef-4097-b5f7-ed17341ae71c" providerId="ADAL" clId="{CF5ADC5A-1865-466C-8BFA-E9004D1639CF}" dt="2023-04-19T11:55:36.305" v="1911" actId="1076"/>
          <ac:cxnSpMkLst>
            <pc:docMk/>
            <pc:sldMk cId="2766948208" sldId="458"/>
            <ac:cxnSpMk id="16" creationId="{BED4C410-29FC-C5A5-4A84-B28AD4CC7A7E}"/>
          </ac:cxnSpMkLst>
        </pc:cxnChg>
        <pc:cxnChg chg="add mod">
          <ac:chgData name="Asadullah Galib" userId="a568b8db-2aef-4097-b5f7-ed17341ae71c" providerId="ADAL" clId="{CF5ADC5A-1865-466C-8BFA-E9004D1639CF}" dt="2023-04-19T11:55:37.215" v="1913" actId="1076"/>
          <ac:cxnSpMkLst>
            <pc:docMk/>
            <pc:sldMk cId="2766948208" sldId="458"/>
            <ac:cxnSpMk id="25" creationId="{4E71162F-2FA1-3190-ED2E-D2A97EC1EE5C}"/>
          </ac:cxnSpMkLst>
        </pc:cxnChg>
      </pc:sldChg>
      <pc:sldChg chg="addSp delSp modSp mod">
        <pc:chgData name="Asadullah Galib" userId="a568b8db-2aef-4097-b5f7-ed17341ae71c" providerId="ADAL" clId="{CF5ADC5A-1865-466C-8BFA-E9004D1639CF}" dt="2023-04-19T15:41:32.478" v="3645"/>
        <pc:sldMkLst>
          <pc:docMk/>
          <pc:sldMk cId="822160364" sldId="459"/>
        </pc:sldMkLst>
        <pc:spChg chg="mod">
          <ac:chgData name="Asadullah Galib" userId="a568b8db-2aef-4097-b5f7-ed17341ae71c" providerId="ADAL" clId="{CF5ADC5A-1865-466C-8BFA-E9004D1639CF}" dt="2023-04-18T06:48:02.253" v="1107" actId="1076"/>
          <ac:spMkLst>
            <pc:docMk/>
            <pc:sldMk cId="822160364" sldId="459"/>
            <ac:spMk id="2" creationId="{74525361-E138-49C7-9953-B044A37ABF98}"/>
          </ac:spMkLst>
        </pc:spChg>
        <pc:spChg chg="add del">
          <ac:chgData name="Asadullah Galib" userId="a568b8db-2aef-4097-b5f7-ed17341ae71c" providerId="ADAL" clId="{CF5ADC5A-1865-466C-8BFA-E9004D1639CF}" dt="2023-04-18T06:47:14.045" v="1099" actId="478"/>
          <ac:spMkLst>
            <pc:docMk/>
            <pc:sldMk cId="822160364" sldId="459"/>
            <ac:spMk id="3" creationId="{5AAA417F-E6EA-A2B7-F31B-4CF82ED09674}"/>
          </ac:spMkLst>
        </pc:spChg>
        <pc:spChg chg="add del mod">
          <ac:chgData name="Asadullah Galib" userId="a568b8db-2aef-4097-b5f7-ed17341ae71c" providerId="ADAL" clId="{CF5ADC5A-1865-466C-8BFA-E9004D1639CF}" dt="2023-04-18T06:47:14.045" v="1099" actId="478"/>
          <ac:spMkLst>
            <pc:docMk/>
            <pc:sldMk cId="822160364" sldId="459"/>
            <ac:spMk id="6" creationId="{1C6E2E49-0FBB-CA27-7D39-323F81EFE0D0}"/>
          </ac:spMkLst>
        </pc:spChg>
        <pc:grpChg chg="del mod">
          <ac:chgData name="Asadullah Galib" userId="a568b8db-2aef-4097-b5f7-ed17341ae71c" providerId="ADAL" clId="{CF5ADC5A-1865-466C-8BFA-E9004D1639CF}" dt="2023-04-19T15:13:57.452" v="3519"/>
          <ac:grpSpMkLst>
            <pc:docMk/>
            <pc:sldMk cId="822160364" sldId="459"/>
            <ac:grpSpMk id="9" creationId="{EBBCCE1F-33E2-E079-A001-E39FAA4E8948}"/>
          </ac:grpSpMkLst>
        </pc:grpChg>
        <pc:grpChg chg="del mod">
          <ac:chgData name="Asadullah Galib" userId="a568b8db-2aef-4097-b5f7-ed17341ae71c" providerId="ADAL" clId="{CF5ADC5A-1865-466C-8BFA-E9004D1639CF}" dt="2023-04-19T15:35:06.373" v="3562"/>
          <ac:grpSpMkLst>
            <pc:docMk/>
            <pc:sldMk cId="822160364" sldId="459"/>
            <ac:grpSpMk id="12" creationId="{55EF2E87-8C4F-3D99-EDDD-45104638B362}"/>
          </ac:grpSpMkLst>
        </pc:grpChg>
        <pc:grpChg chg="del mod">
          <ac:chgData name="Asadullah Galib" userId="a568b8db-2aef-4097-b5f7-ed17341ae71c" providerId="ADAL" clId="{CF5ADC5A-1865-466C-8BFA-E9004D1639CF}" dt="2023-04-18T06:47:14.045" v="1099" actId="478"/>
          <ac:grpSpMkLst>
            <pc:docMk/>
            <pc:sldMk cId="822160364" sldId="459"/>
            <ac:grpSpMk id="12" creationId="{8D27A5E6-2D6E-4C67-3D01-FB1D698328E4}"/>
          </ac:grpSpMkLst>
        </pc:grpChg>
        <pc:grpChg chg="del mod">
          <ac:chgData name="Asadullah Galib" userId="a568b8db-2aef-4097-b5f7-ed17341ae71c" providerId="ADAL" clId="{CF5ADC5A-1865-466C-8BFA-E9004D1639CF}" dt="2023-04-19T15:14:02.279" v="3521"/>
          <ac:grpSpMkLst>
            <pc:docMk/>
            <pc:sldMk cId="822160364" sldId="459"/>
            <ac:grpSpMk id="14" creationId="{F57708CA-B323-28C9-EC40-BE57DC7EE848}"/>
          </ac:grpSpMkLst>
        </pc:grpChg>
        <pc:grpChg chg="del mod">
          <ac:chgData name="Asadullah Galib" userId="a568b8db-2aef-4097-b5f7-ed17341ae71c" providerId="ADAL" clId="{CF5ADC5A-1865-466C-8BFA-E9004D1639CF}" dt="2023-04-19T15:14:02.849" v="3523"/>
          <ac:grpSpMkLst>
            <pc:docMk/>
            <pc:sldMk cId="822160364" sldId="459"/>
            <ac:grpSpMk id="16" creationId="{666EDBD1-E49C-E355-018B-20CDC90FDA65}"/>
          </ac:grpSpMkLst>
        </pc:grpChg>
        <pc:grpChg chg="del mod">
          <ac:chgData name="Asadullah Galib" userId="a568b8db-2aef-4097-b5f7-ed17341ae71c" providerId="ADAL" clId="{CF5ADC5A-1865-466C-8BFA-E9004D1639CF}" dt="2023-04-19T15:14:46.422" v="3526"/>
          <ac:grpSpMkLst>
            <pc:docMk/>
            <pc:sldMk cId="822160364" sldId="459"/>
            <ac:grpSpMk id="18" creationId="{CCE8D13B-F8C8-4557-063F-8E9BDB2F9D49}"/>
          </ac:grpSpMkLst>
        </pc:grpChg>
        <pc:grpChg chg="del mod">
          <ac:chgData name="Asadullah Galib" userId="a568b8db-2aef-4097-b5f7-ed17341ae71c" providerId="ADAL" clId="{CF5ADC5A-1865-466C-8BFA-E9004D1639CF}" dt="2023-04-19T15:14:47.412" v="3528"/>
          <ac:grpSpMkLst>
            <pc:docMk/>
            <pc:sldMk cId="822160364" sldId="459"/>
            <ac:grpSpMk id="22" creationId="{A79B5A41-37BD-3DD2-7725-F91F5DD27A4F}"/>
          </ac:grpSpMkLst>
        </pc:grpChg>
        <pc:grpChg chg="del mod">
          <ac:chgData name="Asadullah Galib" userId="a568b8db-2aef-4097-b5f7-ed17341ae71c" providerId="ADAL" clId="{CF5ADC5A-1865-466C-8BFA-E9004D1639CF}" dt="2023-04-19T15:35:06.374" v="3563"/>
          <ac:grpSpMkLst>
            <pc:docMk/>
            <pc:sldMk cId="822160364" sldId="459"/>
            <ac:grpSpMk id="24" creationId="{90608D54-A0FD-2A0D-315D-5CF0A15143C4}"/>
          </ac:grpSpMkLst>
        </pc:grpChg>
        <pc:grpChg chg="del mod">
          <ac:chgData name="Asadullah Galib" userId="a568b8db-2aef-4097-b5f7-ed17341ae71c" providerId="ADAL" clId="{CF5ADC5A-1865-466C-8BFA-E9004D1639CF}" dt="2023-04-17T16:19:46.854" v="341" actId="478"/>
          <ac:grpSpMkLst>
            <pc:docMk/>
            <pc:sldMk cId="822160364" sldId="459"/>
            <ac:grpSpMk id="28" creationId="{4A44D12B-9AC4-71B8-BDDA-C9103ACF5050}"/>
          </ac:grpSpMkLst>
        </pc:grpChg>
        <pc:grpChg chg="del mod">
          <ac:chgData name="Asadullah Galib" userId="a568b8db-2aef-4097-b5f7-ed17341ae71c" providerId="ADAL" clId="{CF5ADC5A-1865-466C-8BFA-E9004D1639CF}" dt="2023-04-19T15:18:31.507" v="3535"/>
          <ac:grpSpMkLst>
            <pc:docMk/>
            <pc:sldMk cId="822160364" sldId="459"/>
            <ac:grpSpMk id="29" creationId="{4A3435A6-DBE0-4B95-04EB-3CA743A387C6}"/>
          </ac:grpSpMkLst>
        </pc:grpChg>
        <pc:grpChg chg="del mod">
          <ac:chgData name="Asadullah Galib" userId="a568b8db-2aef-4097-b5f7-ed17341ae71c" providerId="ADAL" clId="{CF5ADC5A-1865-466C-8BFA-E9004D1639CF}" dt="2023-04-19T15:35:06.375" v="3570"/>
          <ac:grpSpMkLst>
            <pc:docMk/>
            <pc:sldMk cId="822160364" sldId="459"/>
            <ac:grpSpMk id="31" creationId="{5F5FC68A-00EF-0119-5835-74BF4B6B1838}"/>
          </ac:grpSpMkLst>
        </pc:grpChg>
        <pc:grpChg chg="del mod">
          <ac:chgData name="Asadullah Galib" userId="a568b8db-2aef-4097-b5f7-ed17341ae71c" providerId="ADAL" clId="{CF5ADC5A-1865-466C-8BFA-E9004D1639CF}" dt="2023-04-19T15:37:48.046" v="3588"/>
          <ac:grpSpMkLst>
            <pc:docMk/>
            <pc:sldMk cId="822160364" sldId="459"/>
            <ac:grpSpMk id="37" creationId="{0ACFBF61-C72B-5FE4-C139-72E1513EB04B}"/>
          </ac:grpSpMkLst>
        </pc:grpChg>
        <pc:grpChg chg="del mod">
          <ac:chgData name="Asadullah Galib" userId="a568b8db-2aef-4097-b5f7-ed17341ae71c" providerId="ADAL" clId="{CF5ADC5A-1865-466C-8BFA-E9004D1639CF}" dt="2023-04-19T15:38:22.663" v="3596"/>
          <ac:grpSpMkLst>
            <pc:docMk/>
            <pc:sldMk cId="822160364" sldId="459"/>
            <ac:grpSpMk id="41" creationId="{42226D81-C9A3-37F3-C381-FB470FDCBACB}"/>
          </ac:grpSpMkLst>
        </pc:grpChg>
        <pc:grpChg chg="del mod">
          <ac:chgData name="Asadullah Galib" userId="a568b8db-2aef-4097-b5f7-ed17341ae71c" providerId="ADAL" clId="{CF5ADC5A-1865-466C-8BFA-E9004D1639CF}" dt="2023-04-19T15:38:16.129" v="3593"/>
          <ac:grpSpMkLst>
            <pc:docMk/>
            <pc:sldMk cId="822160364" sldId="459"/>
            <ac:grpSpMk id="45" creationId="{14822102-77CA-2476-8E2D-A357E464A204}"/>
          </ac:grpSpMkLst>
        </pc:grpChg>
        <pc:grpChg chg="del mod">
          <ac:chgData name="Asadullah Galib" userId="a568b8db-2aef-4097-b5f7-ed17341ae71c" providerId="ADAL" clId="{CF5ADC5A-1865-466C-8BFA-E9004D1639CF}" dt="2023-04-19T15:38:22.664" v="3600"/>
          <ac:grpSpMkLst>
            <pc:docMk/>
            <pc:sldMk cId="822160364" sldId="459"/>
            <ac:grpSpMk id="48" creationId="{EF04072D-D6B9-BD4C-E727-248B2AF11E2E}"/>
          </ac:grpSpMkLst>
        </pc:grpChg>
        <pc:grpChg chg="del mod">
          <ac:chgData name="Asadullah Galib" userId="a568b8db-2aef-4097-b5f7-ed17341ae71c" providerId="ADAL" clId="{CF5ADC5A-1865-466C-8BFA-E9004D1639CF}" dt="2023-04-19T15:41:32.478" v="3644"/>
          <ac:grpSpMkLst>
            <pc:docMk/>
            <pc:sldMk cId="822160364" sldId="459"/>
            <ac:grpSpMk id="51" creationId="{BF51952E-7B3E-DB9E-448B-621BEC3EBDB6}"/>
          </ac:grpSpMkLst>
        </pc:grpChg>
        <pc:grpChg chg="del mod">
          <ac:chgData name="Asadullah Galib" userId="a568b8db-2aef-4097-b5f7-ed17341ae71c" providerId="ADAL" clId="{CF5ADC5A-1865-466C-8BFA-E9004D1639CF}" dt="2023-04-19T15:39:08.078" v="3612"/>
          <ac:grpSpMkLst>
            <pc:docMk/>
            <pc:sldMk cId="822160364" sldId="459"/>
            <ac:grpSpMk id="56" creationId="{C894E0C6-0A34-8EF1-81F6-736AE656BEA4}"/>
          </ac:grpSpMkLst>
        </pc:grpChg>
        <pc:grpChg chg="del mod">
          <ac:chgData name="Asadullah Galib" userId="a568b8db-2aef-4097-b5f7-ed17341ae71c" providerId="ADAL" clId="{CF5ADC5A-1865-466C-8BFA-E9004D1639CF}" dt="2023-04-19T15:39:10.929" v="3615"/>
          <ac:grpSpMkLst>
            <pc:docMk/>
            <pc:sldMk cId="822160364" sldId="459"/>
            <ac:grpSpMk id="58" creationId="{539FAB02-CEE7-C09D-7C12-29F0EF4D6E43}"/>
          </ac:grpSpMkLst>
        </pc:grpChg>
        <pc:grpChg chg="del mod">
          <ac:chgData name="Asadullah Galib" userId="a568b8db-2aef-4097-b5f7-ed17341ae71c" providerId="ADAL" clId="{CF5ADC5A-1865-466C-8BFA-E9004D1639CF}" dt="2023-04-19T15:39:21.741" v="3620"/>
          <ac:grpSpMkLst>
            <pc:docMk/>
            <pc:sldMk cId="822160364" sldId="459"/>
            <ac:grpSpMk id="61" creationId="{1DF6E374-B874-3891-7E87-61E42FC4AE6A}"/>
          </ac:grpSpMkLst>
        </pc:grpChg>
        <pc:grpChg chg="del mod">
          <ac:chgData name="Asadullah Galib" userId="a568b8db-2aef-4097-b5f7-ed17341ae71c" providerId="ADAL" clId="{CF5ADC5A-1865-466C-8BFA-E9004D1639CF}" dt="2023-04-19T15:39:21.741" v="3620"/>
          <ac:grpSpMkLst>
            <pc:docMk/>
            <pc:sldMk cId="822160364" sldId="459"/>
            <ac:grpSpMk id="64" creationId="{699E4280-65C2-91B3-A13A-977AB8EC215D}"/>
          </ac:grpSpMkLst>
        </pc:grpChg>
        <pc:grpChg chg="del mod">
          <ac:chgData name="Asadullah Galib" userId="a568b8db-2aef-4097-b5f7-ed17341ae71c" providerId="ADAL" clId="{CF5ADC5A-1865-466C-8BFA-E9004D1639CF}" dt="2023-04-19T15:39:55.441" v="3638"/>
          <ac:grpSpMkLst>
            <pc:docMk/>
            <pc:sldMk cId="822160364" sldId="459"/>
            <ac:grpSpMk id="66" creationId="{8A73E114-A9CF-BFE3-2694-7FB44DEF54C8}"/>
          </ac:grpSpMkLst>
        </pc:grpChg>
        <pc:grpChg chg="add del mod">
          <ac:chgData name="Asadullah Galib" userId="a568b8db-2aef-4097-b5f7-ed17341ae71c" providerId="ADAL" clId="{CF5ADC5A-1865-466C-8BFA-E9004D1639CF}" dt="2023-04-19T15:39:55.439" v="3635"/>
          <ac:grpSpMkLst>
            <pc:docMk/>
            <pc:sldMk cId="822160364" sldId="459"/>
            <ac:grpSpMk id="69" creationId="{6CEDD255-AEB1-7149-14C7-CEE18D884705}"/>
          </ac:grpSpMkLst>
        </pc:grpChg>
        <pc:grpChg chg="mod">
          <ac:chgData name="Asadullah Galib" userId="a568b8db-2aef-4097-b5f7-ed17341ae71c" providerId="ADAL" clId="{CF5ADC5A-1865-466C-8BFA-E9004D1639CF}" dt="2023-04-19T15:39:46.430" v="3627"/>
          <ac:grpSpMkLst>
            <pc:docMk/>
            <pc:sldMk cId="822160364" sldId="459"/>
            <ac:grpSpMk id="71" creationId="{F93A15EE-94AF-0F79-963C-4A0EFAB1DD48}"/>
          </ac:grpSpMkLst>
        </pc:grpChg>
        <pc:picChg chg="del">
          <ac:chgData name="Asadullah Galib" userId="a568b8db-2aef-4097-b5f7-ed17341ae71c" providerId="ADAL" clId="{CF5ADC5A-1865-466C-8BFA-E9004D1639CF}" dt="2023-04-18T06:47:09.477" v="1098" actId="478"/>
          <ac:picMkLst>
            <pc:docMk/>
            <pc:sldMk cId="822160364" sldId="459"/>
            <ac:picMk id="5" creationId="{98C6BF00-1B94-8145-932E-CAB934C91DE5}"/>
          </ac:picMkLst>
        </pc:picChg>
        <pc:picChg chg="add mod">
          <ac:chgData name="Asadullah Galib" userId="a568b8db-2aef-4097-b5f7-ed17341ae71c" providerId="ADAL" clId="{CF5ADC5A-1865-466C-8BFA-E9004D1639CF}" dt="2023-04-18T06:48:21.919" v="1110" actId="1076"/>
          <ac:picMkLst>
            <pc:docMk/>
            <pc:sldMk cId="822160364" sldId="459"/>
            <ac:picMk id="19" creationId="{72056D6D-D18C-01DA-2C1E-F40E02B54164}"/>
          </ac:picMkLst>
        </pc:picChg>
        <pc:inkChg chg="add del">
          <ac:chgData name="Asadullah Galib" userId="a568b8db-2aef-4097-b5f7-ed17341ae71c" providerId="ADAL" clId="{CF5ADC5A-1865-466C-8BFA-E9004D1639CF}" dt="2023-04-19T15:10:39.076" v="3509" actId="9405"/>
          <ac:inkMkLst>
            <pc:docMk/>
            <pc:sldMk cId="822160364" sldId="459"/>
            <ac:inkMk id="3" creationId="{C3594D1F-53C7-3FAF-670D-88F38D3191F2}"/>
          </ac:inkMkLst>
        </pc:inkChg>
        <pc:inkChg chg="add del">
          <ac:chgData name="Asadullah Galib" userId="a568b8db-2aef-4097-b5f7-ed17341ae71c" providerId="ADAL" clId="{CF5ADC5A-1865-466C-8BFA-E9004D1639CF}" dt="2023-04-19T15:35:06.375" v="3569"/>
          <ac:inkMkLst>
            <pc:docMk/>
            <pc:sldMk cId="822160364" sldId="459"/>
            <ac:inkMk id="5" creationId="{DB7F6B34-8F67-7C29-6E56-CD0F26867C89}"/>
          </ac:inkMkLst>
        </pc:inkChg>
        <pc:inkChg chg="add del">
          <ac:chgData name="Asadullah Galib" userId="a568b8db-2aef-4097-b5f7-ed17341ae71c" providerId="ADAL" clId="{CF5ADC5A-1865-466C-8BFA-E9004D1639CF}" dt="2023-04-19T15:35:06.373" v="3560"/>
          <ac:inkMkLst>
            <pc:docMk/>
            <pc:sldMk cId="822160364" sldId="459"/>
            <ac:inkMk id="6" creationId="{E19E5A2F-E76D-4C16-B35B-F2B5C2AF05B8}"/>
          </ac:inkMkLst>
        </pc:inkChg>
        <pc:inkChg chg="add del mod">
          <ac:chgData name="Asadullah Galib" userId="a568b8db-2aef-4097-b5f7-ed17341ae71c" providerId="ADAL" clId="{CF5ADC5A-1865-466C-8BFA-E9004D1639CF}" dt="2023-04-19T15:35:06.372" v="3559"/>
          <ac:inkMkLst>
            <pc:docMk/>
            <pc:sldMk cId="822160364" sldId="459"/>
            <ac:inkMk id="7" creationId="{05CA2DA2-9FFE-F8B3-6C71-4F324AB6CF8D}"/>
          </ac:inkMkLst>
        </pc:inkChg>
        <pc:inkChg chg="add del">
          <ac:chgData name="Asadullah Galib" userId="a568b8db-2aef-4097-b5f7-ed17341ae71c" providerId="ADAL" clId="{CF5ADC5A-1865-466C-8BFA-E9004D1639CF}" dt="2023-04-18T06:47:14.045" v="1099" actId="478"/>
          <ac:inkMkLst>
            <pc:docMk/>
            <pc:sldMk cId="822160364" sldId="459"/>
            <ac:inkMk id="7" creationId="{78F94692-2EF9-3390-49BC-0346B46A2696}"/>
          </ac:inkMkLst>
        </pc:inkChg>
        <pc:inkChg chg="add del">
          <ac:chgData name="Asadullah Galib" userId="a568b8db-2aef-4097-b5f7-ed17341ae71c" providerId="ADAL" clId="{CF5ADC5A-1865-466C-8BFA-E9004D1639CF}" dt="2023-04-18T06:47:14.045" v="1099" actId="478"/>
          <ac:inkMkLst>
            <pc:docMk/>
            <pc:sldMk cId="822160364" sldId="459"/>
            <ac:inkMk id="8" creationId="{48CA8875-CDF0-A611-A0F4-4D3CE8AC6C52}"/>
          </ac:inkMkLst>
        </pc:inkChg>
        <pc:inkChg chg="add del mod">
          <ac:chgData name="Asadullah Galib" userId="a568b8db-2aef-4097-b5f7-ed17341ae71c" providerId="ADAL" clId="{CF5ADC5A-1865-466C-8BFA-E9004D1639CF}" dt="2023-04-19T15:35:06.372" v="3558"/>
          <ac:inkMkLst>
            <pc:docMk/>
            <pc:sldMk cId="822160364" sldId="459"/>
            <ac:inkMk id="8" creationId="{BAAC45A4-CF48-DEE3-9FDE-06F3E527A64F}"/>
          </ac:inkMkLst>
        </pc:inkChg>
        <pc:inkChg chg="add del">
          <ac:chgData name="Asadullah Galib" userId="a568b8db-2aef-4097-b5f7-ed17341ae71c" providerId="ADAL" clId="{CF5ADC5A-1865-466C-8BFA-E9004D1639CF}" dt="2023-04-18T06:47:14.045" v="1099" actId="478"/>
          <ac:inkMkLst>
            <pc:docMk/>
            <pc:sldMk cId="822160364" sldId="459"/>
            <ac:inkMk id="9" creationId="{1D865CDE-CE9A-ED8D-A9C6-A1B869154280}"/>
          </ac:inkMkLst>
        </pc:inkChg>
        <pc:inkChg chg="add mod">
          <ac:chgData name="Asadullah Galib" userId="a568b8db-2aef-4097-b5f7-ed17341ae71c" providerId="ADAL" clId="{CF5ADC5A-1865-466C-8BFA-E9004D1639CF}" dt="2023-04-17T16:05:21.178" v="294"/>
          <ac:inkMkLst>
            <pc:docMk/>
            <pc:sldMk cId="822160364" sldId="459"/>
            <ac:inkMk id="10" creationId="{AE74936F-E9FA-5482-0669-25A716C3AA5E}"/>
          </ac:inkMkLst>
        </pc:inkChg>
        <pc:inkChg chg="add del mod">
          <ac:chgData name="Asadullah Galib" userId="a568b8db-2aef-4097-b5f7-ed17341ae71c" providerId="ADAL" clId="{CF5ADC5A-1865-466C-8BFA-E9004D1639CF}" dt="2023-04-19T15:35:06.374" v="3564"/>
          <ac:inkMkLst>
            <pc:docMk/>
            <pc:sldMk cId="822160364" sldId="459"/>
            <ac:inkMk id="10" creationId="{B6B9736F-96A1-C91C-81B0-75BE2D126A9B}"/>
          </ac:inkMkLst>
        </pc:inkChg>
        <pc:inkChg chg="add del mod">
          <ac:chgData name="Asadullah Galib" userId="a568b8db-2aef-4097-b5f7-ed17341ae71c" providerId="ADAL" clId="{CF5ADC5A-1865-466C-8BFA-E9004D1639CF}" dt="2023-04-19T15:35:06.373" v="3562"/>
          <ac:inkMkLst>
            <pc:docMk/>
            <pc:sldMk cId="822160364" sldId="459"/>
            <ac:inkMk id="11" creationId="{52F9FEF6-E678-3A15-46CC-10944F496A78}"/>
          </ac:inkMkLst>
        </pc:inkChg>
        <pc:inkChg chg="add mod">
          <ac:chgData name="Asadullah Galib" userId="a568b8db-2aef-4097-b5f7-ed17341ae71c" providerId="ADAL" clId="{CF5ADC5A-1865-466C-8BFA-E9004D1639CF}" dt="2023-04-17T16:05:21.178" v="294"/>
          <ac:inkMkLst>
            <pc:docMk/>
            <pc:sldMk cId="822160364" sldId="459"/>
            <ac:inkMk id="11" creationId="{E9760FA9-9590-82FF-E2E1-5C8F0950C3A5}"/>
          </ac:inkMkLst>
        </pc:inkChg>
        <pc:inkChg chg="add del">
          <ac:chgData name="Asadullah Galib" userId="a568b8db-2aef-4097-b5f7-ed17341ae71c" providerId="ADAL" clId="{CF5ADC5A-1865-466C-8BFA-E9004D1639CF}" dt="2023-04-18T06:47:14.045" v="1099" actId="478"/>
          <ac:inkMkLst>
            <pc:docMk/>
            <pc:sldMk cId="822160364" sldId="459"/>
            <ac:inkMk id="13" creationId="{2CB70F88-550B-DBAA-8103-014BF85F2E48}"/>
          </ac:inkMkLst>
        </pc:inkChg>
        <pc:inkChg chg="add del mod">
          <ac:chgData name="Asadullah Galib" userId="a568b8db-2aef-4097-b5f7-ed17341ae71c" providerId="ADAL" clId="{CF5ADC5A-1865-466C-8BFA-E9004D1639CF}" dt="2023-04-19T15:35:06.374" v="3567"/>
          <ac:inkMkLst>
            <pc:docMk/>
            <pc:sldMk cId="822160364" sldId="459"/>
            <ac:inkMk id="13" creationId="{CA4799E1-FD83-E540-4514-E8F133AC15CB}"/>
          </ac:inkMkLst>
        </pc:inkChg>
        <pc:inkChg chg="add del">
          <ac:chgData name="Asadullah Galib" userId="a568b8db-2aef-4097-b5f7-ed17341ae71c" providerId="ADAL" clId="{CF5ADC5A-1865-466C-8BFA-E9004D1639CF}" dt="2023-04-18T06:47:14.045" v="1099" actId="478"/>
          <ac:inkMkLst>
            <pc:docMk/>
            <pc:sldMk cId="822160364" sldId="459"/>
            <ac:inkMk id="14" creationId="{36D93AB9-F80E-5B82-EC0B-DD6931B59074}"/>
          </ac:inkMkLst>
        </pc:inkChg>
        <pc:inkChg chg="add del mod">
          <ac:chgData name="Asadullah Galib" userId="a568b8db-2aef-4097-b5f7-ed17341ae71c" providerId="ADAL" clId="{CF5ADC5A-1865-466C-8BFA-E9004D1639CF}" dt="2023-04-19T15:35:06.374" v="3565"/>
          <ac:inkMkLst>
            <pc:docMk/>
            <pc:sldMk cId="822160364" sldId="459"/>
            <ac:inkMk id="15" creationId="{AAB57A69-2634-7684-D9AA-4758EA82CCD0}"/>
          </ac:inkMkLst>
        </pc:inkChg>
        <pc:inkChg chg="add del">
          <ac:chgData name="Asadullah Galib" userId="a568b8db-2aef-4097-b5f7-ed17341ae71c" providerId="ADAL" clId="{CF5ADC5A-1865-466C-8BFA-E9004D1639CF}" dt="2023-04-18T06:47:14.045" v="1099" actId="478"/>
          <ac:inkMkLst>
            <pc:docMk/>
            <pc:sldMk cId="822160364" sldId="459"/>
            <ac:inkMk id="15" creationId="{C811AFA9-2ABC-AC25-CE7D-FF07A3BFA886}"/>
          </ac:inkMkLst>
        </pc:inkChg>
        <pc:inkChg chg="add del">
          <ac:chgData name="Asadullah Galib" userId="a568b8db-2aef-4097-b5f7-ed17341ae71c" providerId="ADAL" clId="{CF5ADC5A-1865-466C-8BFA-E9004D1639CF}" dt="2023-04-18T06:47:14.045" v="1099" actId="478"/>
          <ac:inkMkLst>
            <pc:docMk/>
            <pc:sldMk cId="822160364" sldId="459"/>
            <ac:inkMk id="16" creationId="{E2E8DE0C-30BD-CFF3-35AF-6069593554FA}"/>
          </ac:inkMkLst>
        </pc:inkChg>
        <pc:inkChg chg="add del">
          <ac:chgData name="Asadullah Galib" userId="a568b8db-2aef-4097-b5f7-ed17341ae71c" providerId="ADAL" clId="{CF5ADC5A-1865-466C-8BFA-E9004D1639CF}" dt="2023-04-18T06:47:14.045" v="1099" actId="478"/>
          <ac:inkMkLst>
            <pc:docMk/>
            <pc:sldMk cId="822160364" sldId="459"/>
            <ac:inkMk id="17" creationId="{88208470-D948-6E38-E062-312F94B0D9A7}"/>
          </ac:inkMkLst>
        </pc:inkChg>
        <pc:inkChg chg="add del mod">
          <ac:chgData name="Asadullah Galib" userId="a568b8db-2aef-4097-b5f7-ed17341ae71c" providerId="ADAL" clId="{CF5ADC5A-1865-466C-8BFA-E9004D1639CF}" dt="2023-04-19T15:35:06.374" v="3563"/>
          <ac:inkMkLst>
            <pc:docMk/>
            <pc:sldMk cId="822160364" sldId="459"/>
            <ac:inkMk id="17" creationId="{C4FA92F1-7015-77E3-87D3-7B26A25DB1E4}"/>
          </ac:inkMkLst>
        </pc:inkChg>
        <pc:inkChg chg="add del">
          <ac:chgData name="Asadullah Galib" userId="a568b8db-2aef-4097-b5f7-ed17341ae71c" providerId="ADAL" clId="{CF5ADC5A-1865-466C-8BFA-E9004D1639CF}" dt="2023-04-18T06:47:14.045" v="1099" actId="478"/>
          <ac:inkMkLst>
            <pc:docMk/>
            <pc:sldMk cId="822160364" sldId="459"/>
            <ac:inkMk id="18" creationId="{6C0347D9-4D57-1315-0DB1-73DBA72B6B67}"/>
          </ac:inkMkLst>
        </pc:inkChg>
        <pc:inkChg chg="add del">
          <ac:chgData name="Asadullah Galib" userId="a568b8db-2aef-4097-b5f7-ed17341ae71c" providerId="ADAL" clId="{CF5ADC5A-1865-466C-8BFA-E9004D1639CF}" dt="2023-04-17T16:17:46.067" v="314" actId="9405"/>
          <ac:inkMkLst>
            <pc:docMk/>
            <pc:sldMk cId="822160364" sldId="459"/>
            <ac:inkMk id="19" creationId="{82923FC6-A361-3EB6-2031-D5C7881EC140}"/>
          </ac:inkMkLst>
        </pc:inkChg>
        <pc:inkChg chg="add del">
          <ac:chgData name="Asadullah Galib" userId="a568b8db-2aef-4097-b5f7-ed17341ae71c" providerId="ADAL" clId="{CF5ADC5A-1865-466C-8BFA-E9004D1639CF}" dt="2023-04-17T16:17:45.660" v="313" actId="9405"/>
          <ac:inkMkLst>
            <pc:docMk/>
            <pc:sldMk cId="822160364" sldId="459"/>
            <ac:inkMk id="20" creationId="{4777E646-E724-8761-0BEE-0851B29D48CA}"/>
          </ac:inkMkLst>
        </pc:inkChg>
        <pc:inkChg chg="add del">
          <ac:chgData name="Asadullah Galib" userId="a568b8db-2aef-4097-b5f7-ed17341ae71c" providerId="ADAL" clId="{CF5ADC5A-1865-466C-8BFA-E9004D1639CF}" dt="2023-04-19T15:35:06.375" v="3572"/>
          <ac:inkMkLst>
            <pc:docMk/>
            <pc:sldMk cId="822160364" sldId="459"/>
            <ac:inkMk id="20" creationId="{A18DC652-6C94-21E8-8E03-9946710D0AF6}"/>
          </ac:inkMkLst>
        </pc:inkChg>
        <pc:inkChg chg="add del mod">
          <ac:chgData name="Asadullah Galib" userId="a568b8db-2aef-4097-b5f7-ed17341ae71c" providerId="ADAL" clId="{CF5ADC5A-1865-466C-8BFA-E9004D1639CF}" dt="2023-04-19T15:35:06.372" v="3557"/>
          <ac:inkMkLst>
            <pc:docMk/>
            <pc:sldMk cId="822160364" sldId="459"/>
            <ac:inkMk id="21" creationId="{727F9096-3D85-DBBE-3F57-04D370929054}"/>
          </ac:inkMkLst>
        </pc:inkChg>
        <pc:inkChg chg="add del">
          <ac:chgData name="Asadullah Galib" userId="a568b8db-2aef-4097-b5f7-ed17341ae71c" providerId="ADAL" clId="{CF5ADC5A-1865-466C-8BFA-E9004D1639CF}" dt="2023-04-17T16:17:45.012" v="312" actId="9405"/>
          <ac:inkMkLst>
            <pc:docMk/>
            <pc:sldMk cId="822160364" sldId="459"/>
            <ac:inkMk id="21" creationId="{F5D6BE29-DDAF-4D52-15B5-94743476CEA3}"/>
          </ac:inkMkLst>
        </pc:inkChg>
        <pc:inkChg chg="add del">
          <ac:chgData name="Asadullah Galib" userId="a568b8db-2aef-4097-b5f7-ed17341ae71c" providerId="ADAL" clId="{CF5ADC5A-1865-466C-8BFA-E9004D1639CF}" dt="2023-04-18T06:47:14.045" v="1099" actId="478"/>
          <ac:inkMkLst>
            <pc:docMk/>
            <pc:sldMk cId="822160364" sldId="459"/>
            <ac:inkMk id="22" creationId="{D5FF66F1-BC9F-C7CF-270F-DF6749D8B771}"/>
          </ac:inkMkLst>
        </pc:inkChg>
        <pc:inkChg chg="add mod">
          <ac:chgData name="Asadullah Galib" userId="a568b8db-2aef-4097-b5f7-ed17341ae71c" providerId="ADAL" clId="{CF5ADC5A-1865-466C-8BFA-E9004D1639CF}" dt="2023-04-17T16:19:29.844" v="321"/>
          <ac:inkMkLst>
            <pc:docMk/>
            <pc:sldMk cId="822160364" sldId="459"/>
            <ac:inkMk id="23" creationId="{04BBA60D-1E85-B60C-6DC4-9E1C1252B102}"/>
          </ac:inkMkLst>
        </pc:inkChg>
        <pc:inkChg chg="add del mod">
          <ac:chgData name="Asadullah Galib" userId="a568b8db-2aef-4097-b5f7-ed17341ae71c" providerId="ADAL" clId="{CF5ADC5A-1865-466C-8BFA-E9004D1639CF}" dt="2023-04-19T15:35:06.371" v="3556"/>
          <ac:inkMkLst>
            <pc:docMk/>
            <pc:sldMk cId="822160364" sldId="459"/>
            <ac:inkMk id="23" creationId="{735A4A53-EF2B-A6DE-6034-2AD1A9FFA765}"/>
          </ac:inkMkLst>
        </pc:inkChg>
        <pc:inkChg chg="add mod">
          <ac:chgData name="Asadullah Galib" userId="a568b8db-2aef-4097-b5f7-ed17341ae71c" providerId="ADAL" clId="{CF5ADC5A-1865-466C-8BFA-E9004D1639CF}" dt="2023-04-17T16:19:29.844" v="321"/>
          <ac:inkMkLst>
            <pc:docMk/>
            <pc:sldMk cId="822160364" sldId="459"/>
            <ac:inkMk id="24" creationId="{C2813216-0782-75B8-007A-0CFBE0D03F4D}"/>
          </ac:inkMkLst>
        </pc:inkChg>
        <pc:inkChg chg="add mod">
          <ac:chgData name="Asadullah Galib" userId="a568b8db-2aef-4097-b5f7-ed17341ae71c" providerId="ADAL" clId="{CF5ADC5A-1865-466C-8BFA-E9004D1639CF}" dt="2023-04-17T16:19:29.844" v="321"/>
          <ac:inkMkLst>
            <pc:docMk/>
            <pc:sldMk cId="822160364" sldId="459"/>
            <ac:inkMk id="25" creationId="{120DCAF6-6EDE-09C1-83C3-6C5F66363E8B}"/>
          </ac:inkMkLst>
        </pc:inkChg>
        <pc:inkChg chg="add del">
          <ac:chgData name="Asadullah Galib" userId="a568b8db-2aef-4097-b5f7-ed17341ae71c" providerId="ADAL" clId="{CF5ADC5A-1865-466C-8BFA-E9004D1639CF}" dt="2023-04-19T15:35:06.375" v="3568"/>
          <ac:inkMkLst>
            <pc:docMk/>
            <pc:sldMk cId="822160364" sldId="459"/>
            <ac:inkMk id="25" creationId="{93C5BC27-AB93-C058-E635-594E44F8F265}"/>
          </ac:inkMkLst>
        </pc:inkChg>
        <pc:inkChg chg="add del">
          <ac:chgData name="Asadullah Galib" userId="a568b8db-2aef-4097-b5f7-ed17341ae71c" providerId="ADAL" clId="{CF5ADC5A-1865-466C-8BFA-E9004D1639CF}" dt="2023-04-19T15:35:06.374" v="3566"/>
          <ac:inkMkLst>
            <pc:docMk/>
            <pc:sldMk cId="822160364" sldId="459"/>
            <ac:inkMk id="26" creationId="{36DD9ADE-BBFE-310E-93DA-114327D2558F}"/>
          </ac:inkMkLst>
        </pc:inkChg>
        <pc:inkChg chg="add mod">
          <ac:chgData name="Asadullah Galib" userId="a568b8db-2aef-4097-b5f7-ed17341ae71c" providerId="ADAL" clId="{CF5ADC5A-1865-466C-8BFA-E9004D1639CF}" dt="2023-04-17T16:19:29.844" v="321"/>
          <ac:inkMkLst>
            <pc:docMk/>
            <pc:sldMk cId="822160364" sldId="459"/>
            <ac:inkMk id="26" creationId="{D24D6BE7-9ED2-9F3A-40C5-9BF29D14AEE9}"/>
          </ac:inkMkLst>
        </pc:inkChg>
        <pc:inkChg chg="add del mod">
          <ac:chgData name="Asadullah Galib" userId="a568b8db-2aef-4097-b5f7-ed17341ae71c" providerId="ADAL" clId="{CF5ADC5A-1865-466C-8BFA-E9004D1639CF}" dt="2023-04-19T15:35:06.375" v="3570"/>
          <ac:inkMkLst>
            <pc:docMk/>
            <pc:sldMk cId="822160364" sldId="459"/>
            <ac:inkMk id="27" creationId="{20A73EE1-D698-DD9D-B96F-495FDF1DAA7F}"/>
          </ac:inkMkLst>
        </pc:inkChg>
        <pc:inkChg chg="add mod">
          <ac:chgData name="Asadullah Galib" userId="a568b8db-2aef-4097-b5f7-ed17341ae71c" providerId="ADAL" clId="{CF5ADC5A-1865-466C-8BFA-E9004D1639CF}" dt="2023-04-17T16:19:29.844" v="321"/>
          <ac:inkMkLst>
            <pc:docMk/>
            <pc:sldMk cId="822160364" sldId="459"/>
            <ac:inkMk id="27" creationId="{A57CF319-59A2-A8A3-9EB0-FA5AA1313022}"/>
          </ac:inkMkLst>
        </pc:inkChg>
        <pc:inkChg chg="add del mod">
          <ac:chgData name="Asadullah Galib" userId="a568b8db-2aef-4097-b5f7-ed17341ae71c" providerId="ADAL" clId="{CF5ADC5A-1865-466C-8BFA-E9004D1639CF}" dt="2023-04-19T15:35:06.375" v="3571"/>
          <ac:inkMkLst>
            <pc:docMk/>
            <pc:sldMk cId="822160364" sldId="459"/>
            <ac:inkMk id="28" creationId="{589DEF89-AC52-74B7-BF45-258805279960}"/>
          </ac:inkMkLst>
        </pc:inkChg>
        <pc:inkChg chg="add del mod">
          <ac:chgData name="Asadullah Galib" userId="a568b8db-2aef-4097-b5f7-ed17341ae71c" providerId="ADAL" clId="{CF5ADC5A-1865-466C-8BFA-E9004D1639CF}" dt="2023-04-19T15:35:06.373" v="3561"/>
          <ac:inkMkLst>
            <pc:docMk/>
            <pc:sldMk cId="822160364" sldId="459"/>
            <ac:inkMk id="30" creationId="{795DBD49-1B41-862C-3311-D5AB8C63DA74}"/>
          </ac:inkMkLst>
        </pc:inkChg>
        <pc:inkChg chg="add del">
          <ac:chgData name="Asadullah Galib" userId="a568b8db-2aef-4097-b5f7-ed17341ae71c" providerId="ADAL" clId="{CF5ADC5A-1865-466C-8BFA-E9004D1639CF}" dt="2023-04-19T15:36:47.946" v="3576"/>
          <ac:inkMkLst>
            <pc:docMk/>
            <pc:sldMk cId="822160364" sldId="459"/>
            <ac:inkMk id="32" creationId="{BC6A89E1-E7A6-E546-07BA-20B37E465A00}"/>
          </ac:inkMkLst>
        </pc:inkChg>
        <pc:inkChg chg="add del">
          <ac:chgData name="Asadullah Galib" userId="a568b8db-2aef-4097-b5f7-ed17341ae71c" providerId="ADAL" clId="{CF5ADC5A-1865-466C-8BFA-E9004D1639CF}" dt="2023-04-19T15:36:47.945" v="3575"/>
          <ac:inkMkLst>
            <pc:docMk/>
            <pc:sldMk cId="822160364" sldId="459"/>
            <ac:inkMk id="33" creationId="{9848C9FA-E80B-52F1-6BA6-01713BF4DEB2}"/>
          </ac:inkMkLst>
        </pc:inkChg>
        <pc:inkChg chg="add del">
          <ac:chgData name="Asadullah Galib" userId="a568b8db-2aef-4097-b5f7-ed17341ae71c" providerId="ADAL" clId="{CF5ADC5A-1865-466C-8BFA-E9004D1639CF}" dt="2023-04-19T15:38:02.443" v="3589"/>
          <ac:inkMkLst>
            <pc:docMk/>
            <pc:sldMk cId="822160364" sldId="459"/>
            <ac:inkMk id="34" creationId="{21CE578D-E1B9-2953-CD3D-A73C9C0C18A9}"/>
          </ac:inkMkLst>
        </pc:inkChg>
        <pc:inkChg chg="add del mod">
          <ac:chgData name="Asadullah Galib" userId="a568b8db-2aef-4097-b5f7-ed17341ae71c" providerId="ADAL" clId="{CF5ADC5A-1865-466C-8BFA-E9004D1639CF}" dt="2023-04-19T15:38:22.664" v="3601"/>
          <ac:inkMkLst>
            <pc:docMk/>
            <pc:sldMk cId="822160364" sldId="459"/>
            <ac:inkMk id="35" creationId="{23E95C16-6EF4-7651-ED02-DDF23E953555}"/>
          </ac:inkMkLst>
        </pc:inkChg>
        <pc:inkChg chg="add del mod">
          <ac:chgData name="Asadullah Galib" userId="a568b8db-2aef-4097-b5f7-ed17341ae71c" providerId="ADAL" clId="{CF5ADC5A-1865-466C-8BFA-E9004D1639CF}" dt="2023-04-19T15:38:22.664" v="3600"/>
          <ac:inkMkLst>
            <pc:docMk/>
            <pc:sldMk cId="822160364" sldId="459"/>
            <ac:inkMk id="36" creationId="{0E8CC524-090C-490A-6850-645DB1DEBDAF}"/>
          </ac:inkMkLst>
        </pc:inkChg>
        <pc:inkChg chg="add del mod">
          <ac:chgData name="Asadullah Galib" userId="a568b8db-2aef-4097-b5f7-ed17341ae71c" providerId="ADAL" clId="{CF5ADC5A-1865-466C-8BFA-E9004D1639CF}" dt="2023-04-19T15:38:02.444" v="3590"/>
          <ac:inkMkLst>
            <pc:docMk/>
            <pc:sldMk cId="822160364" sldId="459"/>
            <ac:inkMk id="38" creationId="{BD54C883-1821-CC64-FEB2-6E485B428CCC}"/>
          </ac:inkMkLst>
        </pc:inkChg>
        <pc:inkChg chg="add del mod">
          <ac:chgData name="Asadullah Galib" userId="a568b8db-2aef-4097-b5f7-ed17341ae71c" providerId="ADAL" clId="{CF5ADC5A-1865-466C-8BFA-E9004D1639CF}" dt="2023-04-19T15:38:22.663" v="3596"/>
          <ac:inkMkLst>
            <pc:docMk/>
            <pc:sldMk cId="822160364" sldId="459"/>
            <ac:inkMk id="39" creationId="{9B9B1D9F-7961-FE29-B0E4-E537554F9B1E}"/>
          </ac:inkMkLst>
        </pc:inkChg>
        <pc:inkChg chg="add del mod">
          <ac:chgData name="Asadullah Galib" userId="a568b8db-2aef-4097-b5f7-ed17341ae71c" providerId="ADAL" clId="{CF5ADC5A-1865-466C-8BFA-E9004D1639CF}" dt="2023-04-19T15:38:22.664" v="3602"/>
          <ac:inkMkLst>
            <pc:docMk/>
            <pc:sldMk cId="822160364" sldId="459"/>
            <ac:inkMk id="40" creationId="{6A1D843D-C3F9-E10B-7F36-68CAD36C01D2}"/>
          </ac:inkMkLst>
        </pc:inkChg>
        <pc:inkChg chg="add del mod">
          <ac:chgData name="Asadullah Galib" userId="a568b8db-2aef-4097-b5f7-ed17341ae71c" providerId="ADAL" clId="{CF5ADC5A-1865-466C-8BFA-E9004D1639CF}" dt="2023-04-19T15:38:22.662" v="3594"/>
          <ac:inkMkLst>
            <pc:docMk/>
            <pc:sldMk cId="822160364" sldId="459"/>
            <ac:inkMk id="42" creationId="{07A42D4E-DDE9-D9B6-1204-CE8AF6303F41}"/>
          </ac:inkMkLst>
        </pc:inkChg>
        <pc:inkChg chg="add del mod">
          <ac:chgData name="Asadullah Galib" userId="a568b8db-2aef-4097-b5f7-ed17341ae71c" providerId="ADAL" clId="{CF5ADC5A-1865-466C-8BFA-E9004D1639CF}" dt="2023-04-19T15:38:22.662" v="3595"/>
          <ac:inkMkLst>
            <pc:docMk/>
            <pc:sldMk cId="822160364" sldId="459"/>
            <ac:inkMk id="43" creationId="{3F37AA2F-2A26-1E74-0B00-69634CD8CED0}"/>
          </ac:inkMkLst>
        </pc:inkChg>
        <pc:inkChg chg="add del mod">
          <ac:chgData name="Asadullah Galib" userId="a568b8db-2aef-4097-b5f7-ed17341ae71c" providerId="ADAL" clId="{CF5ADC5A-1865-466C-8BFA-E9004D1639CF}" dt="2023-04-19T15:38:22.663" v="3597"/>
          <ac:inkMkLst>
            <pc:docMk/>
            <pc:sldMk cId="822160364" sldId="459"/>
            <ac:inkMk id="44" creationId="{F4E20117-44A3-D561-D216-2017E164F38D}"/>
          </ac:inkMkLst>
        </pc:inkChg>
        <pc:inkChg chg="add del mod">
          <ac:chgData name="Asadullah Galib" userId="a568b8db-2aef-4097-b5f7-ed17341ae71c" providerId="ADAL" clId="{CF5ADC5A-1865-466C-8BFA-E9004D1639CF}" dt="2023-04-19T15:38:22.663" v="3599"/>
          <ac:inkMkLst>
            <pc:docMk/>
            <pc:sldMk cId="822160364" sldId="459"/>
            <ac:inkMk id="46" creationId="{AEFC0EA3-1E09-F2A4-2D63-3405DCC98FA3}"/>
          </ac:inkMkLst>
        </pc:inkChg>
        <pc:inkChg chg="add del mod">
          <ac:chgData name="Asadullah Galib" userId="a568b8db-2aef-4097-b5f7-ed17341ae71c" providerId="ADAL" clId="{CF5ADC5A-1865-466C-8BFA-E9004D1639CF}" dt="2023-04-19T15:38:22.663" v="3598"/>
          <ac:inkMkLst>
            <pc:docMk/>
            <pc:sldMk cId="822160364" sldId="459"/>
            <ac:inkMk id="47" creationId="{5C7CC9B0-254D-6421-C93D-5393ADEBB898}"/>
          </ac:inkMkLst>
        </pc:inkChg>
        <pc:inkChg chg="add del mod">
          <ac:chgData name="Asadullah Galib" userId="a568b8db-2aef-4097-b5f7-ed17341ae71c" providerId="ADAL" clId="{CF5ADC5A-1865-466C-8BFA-E9004D1639CF}" dt="2023-04-19T15:41:32.478" v="3645"/>
          <ac:inkMkLst>
            <pc:docMk/>
            <pc:sldMk cId="822160364" sldId="459"/>
            <ac:inkMk id="49" creationId="{649E419B-9F0C-A26A-8222-C4B84DBDA978}"/>
          </ac:inkMkLst>
        </pc:inkChg>
        <pc:inkChg chg="add del mod">
          <ac:chgData name="Asadullah Galib" userId="a568b8db-2aef-4097-b5f7-ed17341ae71c" providerId="ADAL" clId="{CF5ADC5A-1865-466C-8BFA-E9004D1639CF}" dt="2023-04-19T15:41:32.478" v="3644"/>
          <ac:inkMkLst>
            <pc:docMk/>
            <pc:sldMk cId="822160364" sldId="459"/>
            <ac:inkMk id="50" creationId="{B814180F-F717-7380-5963-83AF2A894CFB}"/>
          </ac:inkMkLst>
        </pc:inkChg>
        <pc:inkChg chg="add del mod">
          <ac:chgData name="Asadullah Galib" userId="a568b8db-2aef-4097-b5f7-ed17341ae71c" providerId="ADAL" clId="{CF5ADC5A-1865-466C-8BFA-E9004D1639CF}" dt="2023-04-19T15:39:55.439" v="3634"/>
          <ac:inkMkLst>
            <pc:docMk/>
            <pc:sldMk cId="822160364" sldId="459"/>
            <ac:inkMk id="52" creationId="{C5A8AD48-2FE7-C10A-452A-496A3171C48D}"/>
          </ac:inkMkLst>
        </pc:inkChg>
        <pc:inkChg chg="add del mod">
          <ac:chgData name="Asadullah Galib" userId="a568b8db-2aef-4097-b5f7-ed17341ae71c" providerId="ADAL" clId="{CF5ADC5A-1865-466C-8BFA-E9004D1639CF}" dt="2023-04-19T15:39:55.440" v="3637"/>
          <ac:inkMkLst>
            <pc:docMk/>
            <pc:sldMk cId="822160364" sldId="459"/>
            <ac:inkMk id="53" creationId="{CB558C42-3D6A-70A3-6528-ECAE912DE276}"/>
          </ac:inkMkLst>
        </pc:inkChg>
        <pc:inkChg chg="add del mod">
          <ac:chgData name="Asadullah Galib" userId="a568b8db-2aef-4097-b5f7-ed17341ae71c" providerId="ADAL" clId="{CF5ADC5A-1865-466C-8BFA-E9004D1639CF}" dt="2023-04-19T15:39:55.436" v="3628"/>
          <ac:inkMkLst>
            <pc:docMk/>
            <pc:sldMk cId="822160364" sldId="459"/>
            <ac:inkMk id="54" creationId="{2AA81B85-CB6D-8351-6068-7CB52AB06260}"/>
          </ac:inkMkLst>
        </pc:inkChg>
        <pc:inkChg chg="add del mod">
          <ac:chgData name="Asadullah Galib" userId="a568b8db-2aef-4097-b5f7-ed17341ae71c" providerId="ADAL" clId="{CF5ADC5A-1865-466C-8BFA-E9004D1639CF}" dt="2023-04-19T15:39:55.437" v="3629"/>
          <ac:inkMkLst>
            <pc:docMk/>
            <pc:sldMk cId="822160364" sldId="459"/>
            <ac:inkMk id="55" creationId="{C5C9481A-C3ED-70B6-FC75-CDDA3F98A9F8}"/>
          </ac:inkMkLst>
        </pc:inkChg>
        <pc:inkChg chg="add del mod">
          <ac:chgData name="Asadullah Galib" userId="a568b8db-2aef-4097-b5f7-ed17341ae71c" providerId="ADAL" clId="{CF5ADC5A-1865-466C-8BFA-E9004D1639CF}" dt="2023-04-19T15:39:55.441" v="3638"/>
          <ac:inkMkLst>
            <pc:docMk/>
            <pc:sldMk cId="822160364" sldId="459"/>
            <ac:inkMk id="57" creationId="{751C5302-A851-0956-B1C3-EF0072E732EA}"/>
          </ac:inkMkLst>
        </pc:inkChg>
        <pc:inkChg chg="add del mod">
          <ac:chgData name="Asadullah Galib" userId="a568b8db-2aef-4097-b5f7-ed17341ae71c" providerId="ADAL" clId="{CF5ADC5A-1865-466C-8BFA-E9004D1639CF}" dt="2023-04-19T15:39:55.437" v="3630"/>
          <ac:inkMkLst>
            <pc:docMk/>
            <pc:sldMk cId="822160364" sldId="459"/>
            <ac:inkMk id="59" creationId="{B977650E-C003-218E-6613-B0CA43629298}"/>
          </ac:inkMkLst>
        </pc:inkChg>
        <pc:inkChg chg="add del mod">
          <ac:chgData name="Asadullah Galib" userId="a568b8db-2aef-4097-b5f7-ed17341ae71c" providerId="ADAL" clId="{CF5ADC5A-1865-466C-8BFA-E9004D1639CF}" dt="2023-04-19T15:39:55.438" v="3632"/>
          <ac:inkMkLst>
            <pc:docMk/>
            <pc:sldMk cId="822160364" sldId="459"/>
            <ac:inkMk id="60" creationId="{0DD41CE0-482D-80B8-5A9E-8452EE0C1C2E}"/>
          </ac:inkMkLst>
        </pc:inkChg>
        <pc:inkChg chg="add del mod">
          <ac:chgData name="Asadullah Galib" userId="a568b8db-2aef-4097-b5f7-ed17341ae71c" providerId="ADAL" clId="{CF5ADC5A-1865-466C-8BFA-E9004D1639CF}" dt="2023-04-19T15:39:55.441" v="3639"/>
          <ac:inkMkLst>
            <pc:docMk/>
            <pc:sldMk cId="822160364" sldId="459"/>
            <ac:inkMk id="62" creationId="{8041118A-368F-EA3C-1078-CD5B2E10AC0D}"/>
          </ac:inkMkLst>
        </pc:inkChg>
        <pc:inkChg chg="add del mod">
          <ac:chgData name="Asadullah Galib" userId="a568b8db-2aef-4097-b5f7-ed17341ae71c" providerId="ADAL" clId="{CF5ADC5A-1865-466C-8BFA-E9004D1639CF}" dt="2023-04-19T15:39:55.439" v="3633"/>
          <ac:inkMkLst>
            <pc:docMk/>
            <pc:sldMk cId="822160364" sldId="459"/>
            <ac:inkMk id="63" creationId="{82DDD437-3779-9C76-39C1-E879517CD625}"/>
          </ac:inkMkLst>
        </pc:inkChg>
        <pc:inkChg chg="add del mod">
          <ac:chgData name="Asadullah Galib" userId="a568b8db-2aef-4097-b5f7-ed17341ae71c" providerId="ADAL" clId="{CF5ADC5A-1865-466C-8BFA-E9004D1639CF}" dt="2023-04-19T15:39:55.438" v="3631"/>
          <ac:inkMkLst>
            <pc:docMk/>
            <pc:sldMk cId="822160364" sldId="459"/>
            <ac:inkMk id="65" creationId="{13B3A3E9-7BE8-5020-239B-576186465DB7}"/>
          </ac:inkMkLst>
        </pc:inkChg>
        <pc:inkChg chg="add del mod">
          <ac:chgData name="Asadullah Galib" userId="a568b8db-2aef-4097-b5f7-ed17341ae71c" providerId="ADAL" clId="{CF5ADC5A-1865-466C-8BFA-E9004D1639CF}" dt="2023-04-19T15:39:55.439" v="3635"/>
          <ac:inkMkLst>
            <pc:docMk/>
            <pc:sldMk cId="822160364" sldId="459"/>
            <ac:inkMk id="67" creationId="{1FF4DB67-3381-B075-ABF5-19DE05FB6EBC}"/>
          </ac:inkMkLst>
        </pc:inkChg>
        <pc:inkChg chg="add del mod">
          <ac:chgData name="Asadullah Galib" userId="a568b8db-2aef-4097-b5f7-ed17341ae71c" providerId="ADAL" clId="{CF5ADC5A-1865-466C-8BFA-E9004D1639CF}" dt="2023-04-19T15:39:55.440" v="3636"/>
          <ac:inkMkLst>
            <pc:docMk/>
            <pc:sldMk cId="822160364" sldId="459"/>
            <ac:inkMk id="68" creationId="{05D05ADA-F3A7-0E0A-CAB2-22F0468C2332}"/>
          </ac:inkMkLst>
        </pc:inkChg>
        <pc:inkChg chg="add del mod">
          <ac:chgData name="Asadullah Galib" userId="a568b8db-2aef-4097-b5f7-ed17341ae71c" providerId="ADAL" clId="{CF5ADC5A-1865-466C-8BFA-E9004D1639CF}" dt="2023-04-19T15:39:46.430" v="3627"/>
          <ac:inkMkLst>
            <pc:docMk/>
            <pc:sldMk cId="822160364" sldId="459"/>
            <ac:inkMk id="70" creationId="{D288070B-479D-2694-D02B-BE512B6F67EF}"/>
          </ac:inkMkLst>
        </pc:inkChg>
        <pc:inkChg chg="add del">
          <ac:chgData name="Asadullah Galib" userId="a568b8db-2aef-4097-b5f7-ed17341ae71c" providerId="ADAL" clId="{CF5ADC5A-1865-466C-8BFA-E9004D1639CF}" dt="2023-04-19T15:41:32.476" v="3643"/>
          <ac:inkMkLst>
            <pc:docMk/>
            <pc:sldMk cId="822160364" sldId="459"/>
            <ac:inkMk id="72" creationId="{3A216E9D-B392-DDA8-4C83-8129106A5547}"/>
          </ac:inkMkLst>
        </pc:inkChg>
        <pc:inkChg chg="add del">
          <ac:chgData name="Asadullah Galib" userId="a568b8db-2aef-4097-b5f7-ed17341ae71c" providerId="ADAL" clId="{CF5ADC5A-1865-466C-8BFA-E9004D1639CF}" dt="2023-04-19T15:40:54.289" v="3642"/>
          <ac:inkMkLst>
            <pc:docMk/>
            <pc:sldMk cId="822160364" sldId="459"/>
            <ac:inkMk id="73" creationId="{FCF0C257-D3EB-B0AE-50FE-07A34C239954}"/>
          </ac:inkMkLst>
        </pc:inkChg>
      </pc:sldChg>
      <pc:sldChg chg="modSp mod">
        <pc:chgData name="Asadullah Galib" userId="a568b8db-2aef-4097-b5f7-ed17341ae71c" providerId="ADAL" clId="{CF5ADC5A-1865-466C-8BFA-E9004D1639CF}" dt="2023-04-17T16:22:46.345" v="430" actId="27636"/>
        <pc:sldMkLst>
          <pc:docMk/>
          <pc:sldMk cId="3464494471" sldId="460"/>
        </pc:sldMkLst>
        <pc:spChg chg="mod">
          <ac:chgData name="Asadullah Galib" userId="a568b8db-2aef-4097-b5f7-ed17341ae71c" providerId="ADAL" clId="{CF5ADC5A-1865-466C-8BFA-E9004D1639CF}" dt="2023-04-17T16:22:46.345" v="430" actId="27636"/>
          <ac:spMkLst>
            <pc:docMk/>
            <pc:sldMk cId="3464494471" sldId="460"/>
            <ac:spMk id="2" creationId="{B0FC86E2-3CB3-88E3-F3E0-D0C8371DF1F7}"/>
          </ac:spMkLst>
        </pc:spChg>
      </pc:sldChg>
      <pc:sldChg chg="addSp delSp modSp mod chgLayout">
        <pc:chgData name="Asadullah Galib" userId="a568b8db-2aef-4097-b5f7-ed17341ae71c" providerId="ADAL" clId="{CF5ADC5A-1865-466C-8BFA-E9004D1639CF}" dt="2023-04-19T11:57:57.505" v="1963" actId="1076"/>
        <pc:sldMkLst>
          <pc:docMk/>
          <pc:sldMk cId="1214292951" sldId="461"/>
        </pc:sldMkLst>
        <pc:spChg chg="mod ord">
          <ac:chgData name="Asadullah Galib" userId="a568b8db-2aef-4097-b5f7-ed17341ae71c" providerId="ADAL" clId="{CF5ADC5A-1865-466C-8BFA-E9004D1639CF}" dt="2023-04-17T16:22:46.395" v="433" actId="27636"/>
          <ac:spMkLst>
            <pc:docMk/>
            <pc:sldMk cId="1214292951" sldId="461"/>
            <ac:spMk id="2" creationId="{5806BBEE-E06A-79A6-55C0-E5F335BF379D}"/>
          </ac:spMkLst>
        </pc:spChg>
        <pc:spChg chg="del mod">
          <ac:chgData name="Asadullah Galib" userId="a568b8db-2aef-4097-b5f7-ed17341ae71c" providerId="ADAL" clId="{CF5ADC5A-1865-466C-8BFA-E9004D1639CF}" dt="2023-04-19T11:57:52.683" v="1962" actId="478"/>
          <ac:spMkLst>
            <pc:docMk/>
            <pc:sldMk cId="1214292951" sldId="461"/>
            <ac:spMk id="3" creationId="{6368C31F-668B-F22B-2BC7-D6535D10E5FF}"/>
          </ac:spMkLst>
        </pc:spChg>
        <pc:spChg chg="mod ord">
          <ac:chgData name="Asadullah Galib" userId="a568b8db-2aef-4097-b5f7-ed17341ae71c" providerId="ADAL" clId="{CF5ADC5A-1865-466C-8BFA-E9004D1639CF}" dt="2023-04-17T16:22:04.044" v="400" actId="700"/>
          <ac:spMkLst>
            <pc:docMk/>
            <pc:sldMk cId="1214292951" sldId="461"/>
            <ac:spMk id="4" creationId="{EE97DF26-3EA3-1F36-E260-B462B709D712}"/>
          </ac:spMkLst>
        </pc:spChg>
        <pc:spChg chg="add mod ord">
          <ac:chgData name="Asadullah Galib" userId="a568b8db-2aef-4097-b5f7-ed17341ae71c" providerId="ADAL" clId="{CF5ADC5A-1865-466C-8BFA-E9004D1639CF}" dt="2023-04-17T16:22:06.734" v="401"/>
          <ac:spMkLst>
            <pc:docMk/>
            <pc:sldMk cId="1214292951" sldId="461"/>
            <ac:spMk id="5" creationId="{A2C50954-D964-F5C0-1E6D-D2F7F93E12E2}"/>
          </ac:spMkLst>
        </pc:spChg>
        <pc:picChg chg="mod">
          <ac:chgData name="Asadullah Galib" userId="a568b8db-2aef-4097-b5f7-ed17341ae71c" providerId="ADAL" clId="{CF5ADC5A-1865-466C-8BFA-E9004D1639CF}" dt="2023-04-19T11:57:57.505" v="1963" actId="1076"/>
          <ac:picMkLst>
            <pc:docMk/>
            <pc:sldMk cId="1214292951" sldId="461"/>
            <ac:picMk id="6" creationId="{65079CA0-3A06-2D24-EEFC-B7EE0C1B805D}"/>
          </ac:picMkLst>
        </pc:picChg>
        <pc:picChg chg="mod">
          <ac:chgData name="Asadullah Galib" userId="a568b8db-2aef-4097-b5f7-ed17341ae71c" providerId="ADAL" clId="{CF5ADC5A-1865-466C-8BFA-E9004D1639CF}" dt="2023-04-19T11:57:57.505" v="1963" actId="1076"/>
          <ac:picMkLst>
            <pc:docMk/>
            <pc:sldMk cId="1214292951" sldId="461"/>
            <ac:picMk id="9" creationId="{608E41AB-1740-DDB0-F95D-482094A1E7C7}"/>
          </ac:picMkLst>
        </pc:picChg>
      </pc:sldChg>
      <pc:sldChg chg="modSp mod">
        <pc:chgData name="Asadullah Galib" userId="a568b8db-2aef-4097-b5f7-ed17341ae71c" providerId="ADAL" clId="{CF5ADC5A-1865-466C-8BFA-E9004D1639CF}" dt="2023-04-17T16:22:46.416" v="435" actId="27636"/>
        <pc:sldMkLst>
          <pc:docMk/>
          <pc:sldMk cId="2319574864" sldId="462"/>
        </pc:sldMkLst>
        <pc:spChg chg="mod">
          <ac:chgData name="Asadullah Galib" userId="a568b8db-2aef-4097-b5f7-ed17341ae71c" providerId="ADAL" clId="{CF5ADC5A-1865-466C-8BFA-E9004D1639CF}" dt="2023-04-17T16:22:46.416" v="435" actId="27636"/>
          <ac:spMkLst>
            <pc:docMk/>
            <pc:sldMk cId="2319574864" sldId="462"/>
            <ac:spMk id="2" creationId="{5806BBEE-E06A-79A6-55C0-E5F335BF379D}"/>
          </ac:spMkLst>
        </pc:spChg>
      </pc:sldChg>
      <pc:sldChg chg="modSp mod ord">
        <pc:chgData name="Asadullah Galib" userId="a568b8db-2aef-4097-b5f7-ed17341ae71c" providerId="ADAL" clId="{CF5ADC5A-1865-466C-8BFA-E9004D1639CF}" dt="2023-04-17T16:25:06.748" v="466"/>
        <pc:sldMkLst>
          <pc:docMk/>
          <pc:sldMk cId="2954476748" sldId="464"/>
        </pc:sldMkLst>
        <pc:spChg chg="mod">
          <ac:chgData name="Asadullah Galib" userId="a568b8db-2aef-4097-b5f7-ed17341ae71c" providerId="ADAL" clId="{CF5ADC5A-1865-466C-8BFA-E9004D1639CF}" dt="2023-04-17T16:22:46.405" v="434" actId="27636"/>
          <ac:spMkLst>
            <pc:docMk/>
            <pc:sldMk cId="2954476748" sldId="464"/>
            <ac:spMk id="2" creationId="{5806BBEE-E06A-79A6-55C0-E5F335BF379D}"/>
          </ac:spMkLst>
        </pc:spChg>
      </pc:sldChg>
      <pc:sldChg chg="modSp mod">
        <pc:chgData name="Asadullah Galib" userId="a568b8db-2aef-4097-b5f7-ed17341ae71c" providerId="ADAL" clId="{CF5ADC5A-1865-466C-8BFA-E9004D1639CF}" dt="2023-04-19T12:06:55.997" v="2085" actId="5793"/>
        <pc:sldMkLst>
          <pc:docMk/>
          <pc:sldMk cId="1255252838" sldId="465"/>
        </pc:sldMkLst>
        <pc:spChg chg="mod">
          <ac:chgData name="Asadullah Galib" userId="a568b8db-2aef-4097-b5f7-ed17341ae71c" providerId="ADAL" clId="{CF5ADC5A-1865-466C-8BFA-E9004D1639CF}" dt="2023-04-17T16:22:46.455" v="438" actId="27636"/>
          <ac:spMkLst>
            <pc:docMk/>
            <pc:sldMk cId="1255252838" sldId="465"/>
            <ac:spMk id="2" creationId="{6552D450-1881-BEA9-89AD-52EBD6A3D335}"/>
          </ac:spMkLst>
        </pc:spChg>
        <pc:spChg chg="mod">
          <ac:chgData name="Asadullah Galib" userId="a568b8db-2aef-4097-b5f7-ed17341ae71c" providerId="ADAL" clId="{CF5ADC5A-1865-466C-8BFA-E9004D1639CF}" dt="2023-04-19T12:06:55.997" v="2085" actId="5793"/>
          <ac:spMkLst>
            <pc:docMk/>
            <pc:sldMk cId="1255252838" sldId="465"/>
            <ac:spMk id="3" creationId="{A4A47C61-0261-0C3E-A083-0FDFE1A885FF}"/>
          </ac:spMkLst>
        </pc:spChg>
      </pc:sldChg>
      <pc:sldChg chg="modSp mod modShow">
        <pc:chgData name="Asadullah Galib" userId="a568b8db-2aef-4097-b5f7-ed17341ae71c" providerId="ADAL" clId="{CF5ADC5A-1865-466C-8BFA-E9004D1639CF}" dt="2023-04-19T12:07:01.756" v="2086" actId="729"/>
        <pc:sldMkLst>
          <pc:docMk/>
          <pc:sldMk cId="1595141800" sldId="466"/>
        </pc:sldMkLst>
        <pc:spChg chg="mod">
          <ac:chgData name="Asadullah Galib" userId="a568b8db-2aef-4097-b5f7-ed17341ae71c" providerId="ADAL" clId="{CF5ADC5A-1865-466C-8BFA-E9004D1639CF}" dt="2023-04-17T16:27:49.944" v="580" actId="20577"/>
          <ac:spMkLst>
            <pc:docMk/>
            <pc:sldMk cId="1595141800" sldId="466"/>
            <ac:spMk id="2" creationId="{1E4F76BA-DA24-99C2-7935-A4FCB6CC6682}"/>
          </ac:spMkLst>
        </pc:spChg>
        <pc:spChg chg="mod">
          <ac:chgData name="Asadullah Galib" userId="a568b8db-2aef-4097-b5f7-ed17341ae71c" providerId="ADAL" clId="{CF5ADC5A-1865-466C-8BFA-E9004D1639CF}" dt="2023-04-17T16:29:02.065" v="721" actId="20577"/>
          <ac:spMkLst>
            <pc:docMk/>
            <pc:sldMk cId="1595141800" sldId="466"/>
            <ac:spMk id="3" creationId="{69F47B14-ECC6-8E78-3216-3AB2CFD8D7C2}"/>
          </ac:spMkLst>
        </pc:spChg>
      </pc:sldChg>
      <pc:sldChg chg="addSp delSp modSp mod">
        <pc:chgData name="Asadullah Galib" userId="a568b8db-2aef-4097-b5f7-ed17341ae71c" providerId="ADAL" clId="{CF5ADC5A-1865-466C-8BFA-E9004D1639CF}" dt="2023-04-18T07:02:17.368" v="1127" actId="1076"/>
        <pc:sldMkLst>
          <pc:docMk/>
          <pc:sldMk cId="400582067" sldId="467"/>
        </pc:sldMkLst>
        <pc:spChg chg="del">
          <ac:chgData name="Asadullah Galib" userId="a568b8db-2aef-4097-b5f7-ed17341ae71c" providerId="ADAL" clId="{CF5ADC5A-1865-466C-8BFA-E9004D1639CF}" dt="2023-04-18T06:59:13.666" v="1111" actId="478"/>
          <ac:spMkLst>
            <pc:docMk/>
            <pc:sldMk cId="400582067" sldId="467"/>
            <ac:spMk id="4" creationId="{6D2CDE88-E3ED-B47A-CF5D-DEC8D231D6D5}"/>
          </ac:spMkLst>
        </pc:spChg>
        <pc:spChg chg="add del mod">
          <ac:chgData name="Asadullah Galib" userId="a568b8db-2aef-4097-b5f7-ed17341ae71c" providerId="ADAL" clId="{CF5ADC5A-1865-466C-8BFA-E9004D1639CF}" dt="2023-04-18T06:59:15.823" v="1113"/>
          <ac:spMkLst>
            <pc:docMk/>
            <pc:sldMk cId="400582067" sldId="467"/>
            <ac:spMk id="12" creationId="{CA941442-F4D2-1D25-FAB6-0C0ADC7F461A}"/>
          </ac:spMkLst>
        </pc:spChg>
        <pc:spChg chg="add del mod">
          <ac:chgData name="Asadullah Galib" userId="a568b8db-2aef-4097-b5f7-ed17341ae71c" providerId="ADAL" clId="{CF5ADC5A-1865-466C-8BFA-E9004D1639CF}" dt="2023-04-18T06:59:15.823" v="1113"/>
          <ac:spMkLst>
            <pc:docMk/>
            <pc:sldMk cId="400582067" sldId="467"/>
            <ac:spMk id="13" creationId="{E1EEBB78-C13E-5A92-F2BB-0A5FE4C9897B}"/>
          </ac:spMkLst>
        </pc:spChg>
        <pc:spChg chg="add del mod">
          <ac:chgData name="Asadullah Galib" userId="a568b8db-2aef-4097-b5f7-ed17341ae71c" providerId="ADAL" clId="{CF5ADC5A-1865-466C-8BFA-E9004D1639CF}" dt="2023-04-18T06:59:15.823" v="1113"/>
          <ac:spMkLst>
            <pc:docMk/>
            <pc:sldMk cId="400582067" sldId="467"/>
            <ac:spMk id="14" creationId="{021CBE1E-19EA-5B0C-4B56-2839C2E8BCC7}"/>
          </ac:spMkLst>
        </pc:spChg>
        <pc:spChg chg="add del mod">
          <ac:chgData name="Asadullah Galib" userId="a568b8db-2aef-4097-b5f7-ed17341ae71c" providerId="ADAL" clId="{CF5ADC5A-1865-466C-8BFA-E9004D1639CF}" dt="2023-04-18T06:59:15.823" v="1113"/>
          <ac:spMkLst>
            <pc:docMk/>
            <pc:sldMk cId="400582067" sldId="467"/>
            <ac:spMk id="15" creationId="{743ADDF1-1939-5056-DF3A-BC6577B3A4B9}"/>
          </ac:spMkLst>
        </pc:spChg>
        <pc:spChg chg="add del mod">
          <ac:chgData name="Asadullah Galib" userId="a568b8db-2aef-4097-b5f7-ed17341ae71c" providerId="ADAL" clId="{CF5ADC5A-1865-466C-8BFA-E9004D1639CF}" dt="2023-04-18T06:59:15.823" v="1113"/>
          <ac:spMkLst>
            <pc:docMk/>
            <pc:sldMk cId="400582067" sldId="467"/>
            <ac:spMk id="16" creationId="{C787EC9E-CDD5-1132-0F4D-29416D3BEC3B}"/>
          </ac:spMkLst>
        </pc:spChg>
        <pc:spChg chg="add del mod">
          <ac:chgData name="Asadullah Galib" userId="a568b8db-2aef-4097-b5f7-ed17341ae71c" providerId="ADAL" clId="{CF5ADC5A-1865-466C-8BFA-E9004D1639CF}" dt="2023-04-18T06:59:15.823" v="1113"/>
          <ac:spMkLst>
            <pc:docMk/>
            <pc:sldMk cId="400582067" sldId="467"/>
            <ac:spMk id="18" creationId="{11E77588-D968-0C9F-BA12-9FFD24CAEF64}"/>
          </ac:spMkLst>
        </pc:spChg>
        <pc:spChg chg="add del mod">
          <ac:chgData name="Asadullah Galib" userId="a568b8db-2aef-4097-b5f7-ed17341ae71c" providerId="ADAL" clId="{CF5ADC5A-1865-466C-8BFA-E9004D1639CF}" dt="2023-04-18T06:59:15.823" v="1113"/>
          <ac:spMkLst>
            <pc:docMk/>
            <pc:sldMk cId="400582067" sldId="467"/>
            <ac:spMk id="20" creationId="{24C09F9B-78A3-A30C-8AA9-BB9074E897A4}"/>
          </ac:spMkLst>
        </pc:spChg>
        <pc:spChg chg="add del mod">
          <ac:chgData name="Asadullah Galib" userId="a568b8db-2aef-4097-b5f7-ed17341ae71c" providerId="ADAL" clId="{CF5ADC5A-1865-466C-8BFA-E9004D1639CF}" dt="2023-04-18T06:59:15.823" v="1113"/>
          <ac:spMkLst>
            <pc:docMk/>
            <pc:sldMk cId="400582067" sldId="467"/>
            <ac:spMk id="22" creationId="{BB6E879A-C007-1FDA-FBAA-9B27B39D7CB5}"/>
          </ac:spMkLst>
        </pc:spChg>
        <pc:spChg chg="add del mod">
          <ac:chgData name="Asadullah Galib" userId="a568b8db-2aef-4097-b5f7-ed17341ae71c" providerId="ADAL" clId="{CF5ADC5A-1865-466C-8BFA-E9004D1639CF}" dt="2023-04-18T06:59:15.823" v="1113"/>
          <ac:spMkLst>
            <pc:docMk/>
            <pc:sldMk cId="400582067" sldId="467"/>
            <ac:spMk id="24" creationId="{55F84F45-B391-2801-0937-B9623D058B6B}"/>
          </ac:spMkLst>
        </pc:spChg>
        <pc:spChg chg="add del mod">
          <ac:chgData name="Asadullah Galib" userId="a568b8db-2aef-4097-b5f7-ed17341ae71c" providerId="ADAL" clId="{CF5ADC5A-1865-466C-8BFA-E9004D1639CF}" dt="2023-04-18T06:59:15.823" v="1113"/>
          <ac:spMkLst>
            <pc:docMk/>
            <pc:sldMk cId="400582067" sldId="467"/>
            <ac:spMk id="27" creationId="{23FCAA31-6A56-7803-FCBB-80C4E0C26510}"/>
          </ac:spMkLst>
        </pc:spChg>
        <pc:spChg chg="add del mod">
          <ac:chgData name="Asadullah Galib" userId="a568b8db-2aef-4097-b5f7-ed17341ae71c" providerId="ADAL" clId="{CF5ADC5A-1865-466C-8BFA-E9004D1639CF}" dt="2023-04-18T06:59:15.823" v="1113"/>
          <ac:spMkLst>
            <pc:docMk/>
            <pc:sldMk cId="400582067" sldId="467"/>
            <ac:spMk id="28" creationId="{C1BDF95A-3346-3147-BD81-76CDF0C02DD7}"/>
          </ac:spMkLst>
        </pc:spChg>
        <pc:spChg chg="add del mod">
          <ac:chgData name="Asadullah Galib" userId="a568b8db-2aef-4097-b5f7-ed17341ae71c" providerId="ADAL" clId="{CF5ADC5A-1865-466C-8BFA-E9004D1639CF}" dt="2023-04-18T06:59:15.823" v="1113"/>
          <ac:spMkLst>
            <pc:docMk/>
            <pc:sldMk cId="400582067" sldId="467"/>
            <ac:spMk id="30" creationId="{9E899D59-E316-60FC-8978-8CB9C2E73A28}"/>
          </ac:spMkLst>
        </pc:spChg>
        <pc:spChg chg="add del mod">
          <ac:chgData name="Asadullah Galib" userId="a568b8db-2aef-4097-b5f7-ed17341ae71c" providerId="ADAL" clId="{CF5ADC5A-1865-466C-8BFA-E9004D1639CF}" dt="2023-04-18T06:59:15.823" v="1113"/>
          <ac:spMkLst>
            <pc:docMk/>
            <pc:sldMk cId="400582067" sldId="467"/>
            <ac:spMk id="33" creationId="{59441A91-0229-C112-04D3-C6244C80A686}"/>
          </ac:spMkLst>
        </pc:spChg>
        <pc:spChg chg="add del mod">
          <ac:chgData name="Asadullah Galib" userId="a568b8db-2aef-4097-b5f7-ed17341ae71c" providerId="ADAL" clId="{CF5ADC5A-1865-466C-8BFA-E9004D1639CF}" dt="2023-04-18T06:59:15.823" v="1113"/>
          <ac:spMkLst>
            <pc:docMk/>
            <pc:sldMk cId="400582067" sldId="467"/>
            <ac:spMk id="37" creationId="{9A62A49C-495C-5D3C-94C7-5598E794E8E2}"/>
          </ac:spMkLst>
        </pc:spChg>
        <pc:spChg chg="add del mod">
          <ac:chgData name="Asadullah Galib" userId="a568b8db-2aef-4097-b5f7-ed17341ae71c" providerId="ADAL" clId="{CF5ADC5A-1865-466C-8BFA-E9004D1639CF}" dt="2023-04-18T06:59:15.823" v="1113"/>
          <ac:spMkLst>
            <pc:docMk/>
            <pc:sldMk cId="400582067" sldId="467"/>
            <ac:spMk id="38" creationId="{5A40E412-0AEF-A082-5126-95502B7EA15B}"/>
          </ac:spMkLst>
        </pc:spChg>
        <pc:spChg chg="add del mod">
          <ac:chgData name="Asadullah Galib" userId="a568b8db-2aef-4097-b5f7-ed17341ae71c" providerId="ADAL" clId="{CF5ADC5A-1865-466C-8BFA-E9004D1639CF}" dt="2023-04-18T06:59:15.823" v="1113"/>
          <ac:spMkLst>
            <pc:docMk/>
            <pc:sldMk cId="400582067" sldId="467"/>
            <ac:spMk id="39" creationId="{CDC3DF5F-ADE6-54AF-1247-F1D75E69D255}"/>
          </ac:spMkLst>
        </pc:spChg>
        <pc:spChg chg="add del mod">
          <ac:chgData name="Asadullah Galib" userId="a568b8db-2aef-4097-b5f7-ed17341ae71c" providerId="ADAL" clId="{CF5ADC5A-1865-466C-8BFA-E9004D1639CF}" dt="2023-04-18T06:59:15.823" v="1113"/>
          <ac:spMkLst>
            <pc:docMk/>
            <pc:sldMk cId="400582067" sldId="467"/>
            <ac:spMk id="42" creationId="{F326F324-669F-7FD0-02C6-9C49B8E573CD}"/>
          </ac:spMkLst>
        </pc:spChg>
        <pc:spChg chg="add del mod">
          <ac:chgData name="Asadullah Galib" userId="a568b8db-2aef-4097-b5f7-ed17341ae71c" providerId="ADAL" clId="{CF5ADC5A-1865-466C-8BFA-E9004D1639CF}" dt="2023-04-18T06:59:15.823" v="1113"/>
          <ac:spMkLst>
            <pc:docMk/>
            <pc:sldMk cId="400582067" sldId="467"/>
            <ac:spMk id="45" creationId="{37FD6651-5E7B-16D6-1521-2E2BD906B331}"/>
          </ac:spMkLst>
        </pc:spChg>
        <pc:spChg chg="add del mod">
          <ac:chgData name="Asadullah Galib" userId="a568b8db-2aef-4097-b5f7-ed17341ae71c" providerId="ADAL" clId="{CF5ADC5A-1865-466C-8BFA-E9004D1639CF}" dt="2023-04-18T06:59:15.823" v="1113"/>
          <ac:spMkLst>
            <pc:docMk/>
            <pc:sldMk cId="400582067" sldId="467"/>
            <ac:spMk id="46" creationId="{C57C7C72-2913-E66E-C427-D946053590D0}"/>
          </ac:spMkLst>
        </pc:spChg>
        <pc:spChg chg="add del mod">
          <ac:chgData name="Asadullah Galib" userId="a568b8db-2aef-4097-b5f7-ed17341ae71c" providerId="ADAL" clId="{CF5ADC5A-1865-466C-8BFA-E9004D1639CF}" dt="2023-04-18T06:59:15.823" v="1113"/>
          <ac:spMkLst>
            <pc:docMk/>
            <pc:sldMk cId="400582067" sldId="467"/>
            <ac:spMk id="47" creationId="{E487B5A7-B981-B255-4958-479BDAA32740}"/>
          </ac:spMkLst>
        </pc:spChg>
        <pc:spChg chg="add del mod">
          <ac:chgData name="Asadullah Galib" userId="a568b8db-2aef-4097-b5f7-ed17341ae71c" providerId="ADAL" clId="{CF5ADC5A-1865-466C-8BFA-E9004D1639CF}" dt="2023-04-18T06:59:15.823" v="1113"/>
          <ac:spMkLst>
            <pc:docMk/>
            <pc:sldMk cId="400582067" sldId="467"/>
            <ac:spMk id="48" creationId="{E0370098-CABB-7CD7-6462-A410A6B89B75}"/>
          </ac:spMkLst>
        </pc:spChg>
        <pc:spChg chg="add del mod">
          <ac:chgData name="Asadullah Galib" userId="a568b8db-2aef-4097-b5f7-ed17341ae71c" providerId="ADAL" clId="{CF5ADC5A-1865-466C-8BFA-E9004D1639CF}" dt="2023-04-18T06:59:15.823" v="1113"/>
          <ac:spMkLst>
            <pc:docMk/>
            <pc:sldMk cId="400582067" sldId="467"/>
            <ac:spMk id="50" creationId="{CDA2E70F-8DEC-E78F-92F7-AF11E2AAB31C}"/>
          </ac:spMkLst>
        </pc:spChg>
        <pc:spChg chg="add del mod">
          <ac:chgData name="Asadullah Galib" userId="a568b8db-2aef-4097-b5f7-ed17341ae71c" providerId="ADAL" clId="{CF5ADC5A-1865-466C-8BFA-E9004D1639CF}" dt="2023-04-18T06:59:15.823" v="1113"/>
          <ac:spMkLst>
            <pc:docMk/>
            <pc:sldMk cId="400582067" sldId="467"/>
            <ac:spMk id="51" creationId="{33395629-A96E-88E7-9FAF-E91E94DC99C1}"/>
          </ac:spMkLst>
        </pc:spChg>
        <pc:spChg chg="add del mod">
          <ac:chgData name="Asadullah Galib" userId="a568b8db-2aef-4097-b5f7-ed17341ae71c" providerId="ADAL" clId="{CF5ADC5A-1865-466C-8BFA-E9004D1639CF}" dt="2023-04-18T06:59:15.823" v="1113"/>
          <ac:spMkLst>
            <pc:docMk/>
            <pc:sldMk cId="400582067" sldId="467"/>
            <ac:spMk id="52" creationId="{7543A5A7-00E2-66C5-8A63-60EC12F8F648}"/>
          </ac:spMkLst>
        </pc:spChg>
        <pc:spChg chg="add del mod">
          <ac:chgData name="Asadullah Galib" userId="a568b8db-2aef-4097-b5f7-ed17341ae71c" providerId="ADAL" clId="{CF5ADC5A-1865-466C-8BFA-E9004D1639CF}" dt="2023-04-18T06:59:15.823" v="1113"/>
          <ac:spMkLst>
            <pc:docMk/>
            <pc:sldMk cId="400582067" sldId="467"/>
            <ac:spMk id="53" creationId="{DAE68878-D875-9D4C-3F2A-220D79647AFA}"/>
          </ac:spMkLst>
        </pc:spChg>
        <pc:spChg chg="add del mod">
          <ac:chgData name="Asadullah Galib" userId="a568b8db-2aef-4097-b5f7-ed17341ae71c" providerId="ADAL" clId="{CF5ADC5A-1865-466C-8BFA-E9004D1639CF}" dt="2023-04-18T06:59:15.823" v="1113"/>
          <ac:spMkLst>
            <pc:docMk/>
            <pc:sldMk cId="400582067" sldId="467"/>
            <ac:spMk id="54" creationId="{AB1FE2AE-E5C4-A237-22B0-717CBBCC503E}"/>
          </ac:spMkLst>
        </pc:spChg>
        <pc:spChg chg="add del mod">
          <ac:chgData name="Asadullah Galib" userId="a568b8db-2aef-4097-b5f7-ed17341ae71c" providerId="ADAL" clId="{CF5ADC5A-1865-466C-8BFA-E9004D1639CF}" dt="2023-04-18T06:59:15.823" v="1113"/>
          <ac:spMkLst>
            <pc:docMk/>
            <pc:sldMk cId="400582067" sldId="467"/>
            <ac:spMk id="56" creationId="{EEB3ECAB-315F-6F64-2361-4AA39FD0C78A}"/>
          </ac:spMkLst>
        </pc:spChg>
        <pc:spChg chg="add del mod">
          <ac:chgData name="Asadullah Galib" userId="a568b8db-2aef-4097-b5f7-ed17341ae71c" providerId="ADAL" clId="{CF5ADC5A-1865-466C-8BFA-E9004D1639CF}" dt="2023-04-18T06:59:15.823" v="1113"/>
          <ac:spMkLst>
            <pc:docMk/>
            <pc:sldMk cId="400582067" sldId="467"/>
            <ac:spMk id="58" creationId="{6F4AF6AA-5AB1-9727-E471-A4751CB043A7}"/>
          </ac:spMkLst>
        </pc:spChg>
        <pc:spChg chg="add del mod">
          <ac:chgData name="Asadullah Galib" userId="a568b8db-2aef-4097-b5f7-ed17341ae71c" providerId="ADAL" clId="{CF5ADC5A-1865-466C-8BFA-E9004D1639CF}" dt="2023-04-18T06:59:15.823" v="1113"/>
          <ac:spMkLst>
            <pc:docMk/>
            <pc:sldMk cId="400582067" sldId="467"/>
            <ac:spMk id="60" creationId="{E4B07D53-D4CB-9FB3-3A0F-B38D3C69D0F2}"/>
          </ac:spMkLst>
        </pc:spChg>
        <pc:spChg chg="add del mod">
          <ac:chgData name="Asadullah Galib" userId="a568b8db-2aef-4097-b5f7-ed17341ae71c" providerId="ADAL" clId="{CF5ADC5A-1865-466C-8BFA-E9004D1639CF}" dt="2023-04-18T06:59:15.823" v="1113"/>
          <ac:spMkLst>
            <pc:docMk/>
            <pc:sldMk cId="400582067" sldId="467"/>
            <ac:spMk id="62" creationId="{0DD704D8-E39E-AD4C-9E3E-CA47EAE1D614}"/>
          </ac:spMkLst>
        </pc:spChg>
        <pc:spChg chg="add del mod">
          <ac:chgData name="Asadullah Galib" userId="a568b8db-2aef-4097-b5f7-ed17341ae71c" providerId="ADAL" clId="{CF5ADC5A-1865-466C-8BFA-E9004D1639CF}" dt="2023-04-18T06:59:15.823" v="1113"/>
          <ac:spMkLst>
            <pc:docMk/>
            <pc:sldMk cId="400582067" sldId="467"/>
            <ac:spMk id="64" creationId="{BC9B00EB-1F0C-249D-420A-0395A0013E98}"/>
          </ac:spMkLst>
        </pc:spChg>
        <pc:spChg chg="add del mod">
          <ac:chgData name="Asadullah Galib" userId="a568b8db-2aef-4097-b5f7-ed17341ae71c" providerId="ADAL" clId="{CF5ADC5A-1865-466C-8BFA-E9004D1639CF}" dt="2023-04-18T06:59:15.823" v="1113"/>
          <ac:spMkLst>
            <pc:docMk/>
            <pc:sldMk cId="400582067" sldId="467"/>
            <ac:spMk id="65" creationId="{0E0BA890-14D4-4A99-9083-54B6F69AC309}"/>
          </ac:spMkLst>
        </pc:spChg>
        <pc:spChg chg="add del mod">
          <ac:chgData name="Asadullah Galib" userId="a568b8db-2aef-4097-b5f7-ed17341ae71c" providerId="ADAL" clId="{CF5ADC5A-1865-466C-8BFA-E9004D1639CF}" dt="2023-04-18T06:59:15.823" v="1113"/>
          <ac:spMkLst>
            <pc:docMk/>
            <pc:sldMk cId="400582067" sldId="467"/>
            <ac:spMk id="67" creationId="{1C0E8044-8D7D-A28A-67E4-5ED3557FB732}"/>
          </ac:spMkLst>
        </pc:spChg>
        <pc:spChg chg="add del mod">
          <ac:chgData name="Asadullah Galib" userId="a568b8db-2aef-4097-b5f7-ed17341ae71c" providerId="ADAL" clId="{CF5ADC5A-1865-466C-8BFA-E9004D1639CF}" dt="2023-04-18T06:59:15.823" v="1113"/>
          <ac:spMkLst>
            <pc:docMk/>
            <pc:sldMk cId="400582067" sldId="467"/>
            <ac:spMk id="68" creationId="{E4171FBB-B45B-619B-E2E6-23A081A53980}"/>
          </ac:spMkLst>
        </pc:spChg>
        <pc:spChg chg="add del mod">
          <ac:chgData name="Asadullah Galib" userId="a568b8db-2aef-4097-b5f7-ed17341ae71c" providerId="ADAL" clId="{CF5ADC5A-1865-466C-8BFA-E9004D1639CF}" dt="2023-04-18T06:59:15.823" v="1113"/>
          <ac:spMkLst>
            <pc:docMk/>
            <pc:sldMk cId="400582067" sldId="467"/>
            <ac:spMk id="71" creationId="{BEAADA81-4AB9-0E11-68B2-105D3E4244D6}"/>
          </ac:spMkLst>
        </pc:spChg>
        <pc:spChg chg="add del mod">
          <ac:chgData name="Asadullah Galib" userId="a568b8db-2aef-4097-b5f7-ed17341ae71c" providerId="ADAL" clId="{CF5ADC5A-1865-466C-8BFA-E9004D1639CF}" dt="2023-04-18T06:59:15.823" v="1113"/>
          <ac:spMkLst>
            <pc:docMk/>
            <pc:sldMk cId="400582067" sldId="467"/>
            <ac:spMk id="72" creationId="{E26D73CF-828C-49CA-D8C7-C023A55512A6}"/>
          </ac:spMkLst>
        </pc:spChg>
        <pc:spChg chg="add del mod">
          <ac:chgData name="Asadullah Galib" userId="a568b8db-2aef-4097-b5f7-ed17341ae71c" providerId="ADAL" clId="{CF5ADC5A-1865-466C-8BFA-E9004D1639CF}" dt="2023-04-18T06:59:15.823" v="1113"/>
          <ac:spMkLst>
            <pc:docMk/>
            <pc:sldMk cId="400582067" sldId="467"/>
            <ac:spMk id="75" creationId="{5128146D-8423-6613-02B9-EFD838404B19}"/>
          </ac:spMkLst>
        </pc:spChg>
        <pc:grpChg chg="del mod">
          <ac:chgData name="Asadullah Galib" userId="a568b8db-2aef-4097-b5f7-ed17341ae71c" providerId="ADAL" clId="{CF5ADC5A-1865-466C-8BFA-E9004D1639CF}" dt="2023-04-18T06:59:13.666" v="1111" actId="478"/>
          <ac:grpSpMkLst>
            <pc:docMk/>
            <pc:sldMk cId="400582067" sldId="467"/>
            <ac:grpSpMk id="10" creationId="{B5995F2A-1364-0965-A993-2448091E1591}"/>
          </ac:grpSpMkLst>
        </pc:grpChg>
        <pc:picChg chg="del">
          <ac:chgData name="Asadullah Galib" userId="a568b8db-2aef-4097-b5f7-ed17341ae71c" providerId="ADAL" clId="{CF5ADC5A-1865-466C-8BFA-E9004D1639CF}" dt="2023-04-18T06:59:13.666" v="1111" actId="478"/>
          <ac:picMkLst>
            <pc:docMk/>
            <pc:sldMk cId="400582067" sldId="467"/>
            <ac:picMk id="9" creationId="{66380F81-A24C-FE77-D61A-60248C89058D}"/>
          </ac:picMkLst>
        </pc:picChg>
        <pc:picChg chg="add del mod">
          <ac:chgData name="Asadullah Galib" userId="a568b8db-2aef-4097-b5f7-ed17341ae71c" providerId="ADAL" clId="{CF5ADC5A-1865-466C-8BFA-E9004D1639CF}" dt="2023-04-18T06:59:15.823" v="1113"/>
          <ac:picMkLst>
            <pc:docMk/>
            <pc:sldMk cId="400582067" sldId="467"/>
            <ac:picMk id="31" creationId="{EF05E112-E109-BB48-4DFF-E171F686001C}"/>
          </ac:picMkLst>
        </pc:picChg>
        <pc:picChg chg="add del mod">
          <ac:chgData name="Asadullah Galib" userId="a568b8db-2aef-4097-b5f7-ed17341ae71c" providerId="ADAL" clId="{CF5ADC5A-1865-466C-8BFA-E9004D1639CF}" dt="2023-04-18T06:59:15.823" v="1113"/>
          <ac:picMkLst>
            <pc:docMk/>
            <pc:sldMk cId="400582067" sldId="467"/>
            <ac:picMk id="32" creationId="{E1DDF366-78F5-B5B5-EA13-C23428E48E86}"/>
          </ac:picMkLst>
        </pc:picChg>
        <pc:picChg chg="add del mod">
          <ac:chgData name="Asadullah Galib" userId="a568b8db-2aef-4097-b5f7-ed17341ae71c" providerId="ADAL" clId="{CF5ADC5A-1865-466C-8BFA-E9004D1639CF}" dt="2023-04-18T06:59:15.823" v="1113"/>
          <ac:picMkLst>
            <pc:docMk/>
            <pc:sldMk cId="400582067" sldId="467"/>
            <ac:picMk id="40" creationId="{E35C7546-8C7C-B363-B09E-10CB795B7EFE}"/>
          </ac:picMkLst>
        </pc:picChg>
        <pc:picChg chg="add del mod">
          <ac:chgData name="Asadullah Galib" userId="a568b8db-2aef-4097-b5f7-ed17341ae71c" providerId="ADAL" clId="{CF5ADC5A-1865-466C-8BFA-E9004D1639CF}" dt="2023-04-18T06:59:15.823" v="1113"/>
          <ac:picMkLst>
            <pc:docMk/>
            <pc:sldMk cId="400582067" sldId="467"/>
            <ac:picMk id="41" creationId="{6CE98866-CFD9-E691-CFC3-4ECD75E8B864}"/>
          </ac:picMkLst>
        </pc:picChg>
        <pc:picChg chg="add del mod">
          <ac:chgData name="Asadullah Galib" userId="a568b8db-2aef-4097-b5f7-ed17341ae71c" providerId="ADAL" clId="{CF5ADC5A-1865-466C-8BFA-E9004D1639CF}" dt="2023-04-18T06:59:15.823" v="1113"/>
          <ac:picMkLst>
            <pc:docMk/>
            <pc:sldMk cId="400582067" sldId="467"/>
            <ac:picMk id="57" creationId="{BB3D9044-EDCC-574B-D121-9C1AFD8A44F5}"/>
          </ac:picMkLst>
        </pc:picChg>
        <pc:picChg chg="add del mod">
          <ac:chgData name="Asadullah Galib" userId="a568b8db-2aef-4097-b5f7-ed17341ae71c" providerId="ADAL" clId="{CF5ADC5A-1865-466C-8BFA-E9004D1639CF}" dt="2023-04-18T06:59:15.823" v="1113"/>
          <ac:picMkLst>
            <pc:docMk/>
            <pc:sldMk cId="400582067" sldId="467"/>
            <ac:picMk id="63" creationId="{38E33B69-BBF2-0369-88DF-E43A5FA841C0}"/>
          </ac:picMkLst>
        </pc:picChg>
        <pc:picChg chg="add del mod">
          <ac:chgData name="Asadullah Galib" userId="a568b8db-2aef-4097-b5f7-ed17341ae71c" providerId="ADAL" clId="{CF5ADC5A-1865-466C-8BFA-E9004D1639CF}" dt="2023-04-18T06:59:15.823" v="1113"/>
          <ac:picMkLst>
            <pc:docMk/>
            <pc:sldMk cId="400582067" sldId="467"/>
            <ac:picMk id="66" creationId="{DF4E12C1-ECAC-EEAF-BA0A-3AB415115A0D}"/>
          </ac:picMkLst>
        </pc:picChg>
        <pc:picChg chg="add del mod">
          <ac:chgData name="Asadullah Galib" userId="a568b8db-2aef-4097-b5f7-ed17341ae71c" providerId="ADAL" clId="{CF5ADC5A-1865-466C-8BFA-E9004D1639CF}" dt="2023-04-18T07:02:03.538" v="1124" actId="478"/>
          <ac:picMkLst>
            <pc:docMk/>
            <pc:sldMk cId="400582067" sldId="467"/>
            <ac:picMk id="80" creationId="{773445CC-0B2F-0B7F-379A-051F21C1242C}"/>
          </ac:picMkLst>
        </pc:picChg>
        <pc:picChg chg="add mod">
          <ac:chgData name="Asadullah Galib" userId="a568b8db-2aef-4097-b5f7-ed17341ae71c" providerId="ADAL" clId="{CF5ADC5A-1865-466C-8BFA-E9004D1639CF}" dt="2023-04-18T07:02:17.368" v="1127" actId="1076"/>
          <ac:picMkLst>
            <pc:docMk/>
            <pc:sldMk cId="400582067" sldId="467"/>
            <ac:picMk id="81" creationId="{BCD19A90-4EB9-67DA-F07F-AF457ECB17B5}"/>
          </ac:picMkLst>
        </pc:picChg>
        <pc:inkChg chg="add mod">
          <ac:chgData name="Asadullah Galib" userId="a568b8db-2aef-4097-b5f7-ed17341ae71c" providerId="ADAL" clId="{CF5ADC5A-1865-466C-8BFA-E9004D1639CF}" dt="2023-04-17T16:29:26.696" v="727"/>
          <ac:inkMkLst>
            <pc:docMk/>
            <pc:sldMk cId="400582067" sldId="467"/>
            <ac:inkMk id="3" creationId="{3C12E385-186B-6DCF-41CD-8138C7A7C37C}"/>
          </ac:inkMkLst>
        </pc:inkChg>
        <pc:inkChg chg="add mod">
          <ac:chgData name="Asadullah Galib" userId="a568b8db-2aef-4097-b5f7-ed17341ae71c" providerId="ADAL" clId="{CF5ADC5A-1865-466C-8BFA-E9004D1639CF}" dt="2023-04-17T16:29:26.696" v="727"/>
          <ac:inkMkLst>
            <pc:docMk/>
            <pc:sldMk cId="400582067" sldId="467"/>
            <ac:inkMk id="5" creationId="{88C70295-7243-BA14-97EC-8C4158AFFDFA}"/>
          </ac:inkMkLst>
        </pc:inkChg>
        <pc:inkChg chg="add mod">
          <ac:chgData name="Asadullah Galib" userId="a568b8db-2aef-4097-b5f7-ed17341ae71c" providerId="ADAL" clId="{CF5ADC5A-1865-466C-8BFA-E9004D1639CF}" dt="2023-04-17T16:29:26.696" v="727"/>
          <ac:inkMkLst>
            <pc:docMk/>
            <pc:sldMk cId="400582067" sldId="467"/>
            <ac:inkMk id="6" creationId="{D4F394CE-62BF-33CF-34AE-4869C66FF239}"/>
          </ac:inkMkLst>
        </pc:inkChg>
        <pc:inkChg chg="add mod">
          <ac:chgData name="Asadullah Galib" userId="a568b8db-2aef-4097-b5f7-ed17341ae71c" providerId="ADAL" clId="{CF5ADC5A-1865-466C-8BFA-E9004D1639CF}" dt="2023-04-17T16:29:26.696" v="727"/>
          <ac:inkMkLst>
            <pc:docMk/>
            <pc:sldMk cId="400582067" sldId="467"/>
            <ac:inkMk id="7" creationId="{03AAE572-26FE-EB0B-D7C4-A12033125AC6}"/>
          </ac:inkMkLst>
        </pc:inkChg>
        <pc:inkChg chg="add mod">
          <ac:chgData name="Asadullah Galib" userId="a568b8db-2aef-4097-b5f7-ed17341ae71c" providerId="ADAL" clId="{CF5ADC5A-1865-466C-8BFA-E9004D1639CF}" dt="2023-04-17T16:29:26.696" v="727"/>
          <ac:inkMkLst>
            <pc:docMk/>
            <pc:sldMk cId="400582067" sldId="467"/>
            <ac:inkMk id="8" creationId="{AAF5392D-745D-95C5-2F01-6EAA99F099A3}"/>
          </ac:inkMkLst>
        </pc:inkChg>
        <pc:cxnChg chg="add del mod">
          <ac:chgData name="Asadullah Galib" userId="a568b8db-2aef-4097-b5f7-ed17341ae71c" providerId="ADAL" clId="{CF5ADC5A-1865-466C-8BFA-E9004D1639CF}" dt="2023-04-18T06:59:15.823" v="1113"/>
          <ac:cxnSpMkLst>
            <pc:docMk/>
            <pc:sldMk cId="400582067" sldId="467"/>
            <ac:cxnSpMk id="11" creationId="{1D0C521D-2DF7-C9FC-4E2D-77DA81E2F6F1}"/>
          </ac:cxnSpMkLst>
        </pc:cxnChg>
        <pc:cxnChg chg="add del mod">
          <ac:chgData name="Asadullah Galib" userId="a568b8db-2aef-4097-b5f7-ed17341ae71c" providerId="ADAL" clId="{CF5ADC5A-1865-466C-8BFA-E9004D1639CF}" dt="2023-04-18T06:59:15.823" v="1113"/>
          <ac:cxnSpMkLst>
            <pc:docMk/>
            <pc:sldMk cId="400582067" sldId="467"/>
            <ac:cxnSpMk id="17" creationId="{264E2ABF-F4A9-5B7B-D20E-5E8C7A1F6290}"/>
          </ac:cxnSpMkLst>
        </pc:cxnChg>
        <pc:cxnChg chg="add del mod">
          <ac:chgData name="Asadullah Galib" userId="a568b8db-2aef-4097-b5f7-ed17341ae71c" providerId="ADAL" clId="{CF5ADC5A-1865-466C-8BFA-E9004D1639CF}" dt="2023-04-18T06:59:15.823" v="1113"/>
          <ac:cxnSpMkLst>
            <pc:docMk/>
            <pc:sldMk cId="400582067" sldId="467"/>
            <ac:cxnSpMk id="19" creationId="{66856C82-50D4-86CB-FE70-E26667F171AF}"/>
          </ac:cxnSpMkLst>
        </pc:cxnChg>
        <pc:cxnChg chg="add del mod">
          <ac:chgData name="Asadullah Galib" userId="a568b8db-2aef-4097-b5f7-ed17341ae71c" providerId="ADAL" clId="{CF5ADC5A-1865-466C-8BFA-E9004D1639CF}" dt="2023-04-18T06:59:15.823" v="1113"/>
          <ac:cxnSpMkLst>
            <pc:docMk/>
            <pc:sldMk cId="400582067" sldId="467"/>
            <ac:cxnSpMk id="21" creationId="{1F5850FE-A816-97E2-B387-113A293E27D7}"/>
          </ac:cxnSpMkLst>
        </pc:cxnChg>
        <pc:cxnChg chg="add del mod">
          <ac:chgData name="Asadullah Galib" userId="a568b8db-2aef-4097-b5f7-ed17341ae71c" providerId="ADAL" clId="{CF5ADC5A-1865-466C-8BFA-E9004D1639CF}" dt="2023-04-18T06:59:15.823" v="1113"/>
          <ac:cxnSpMkLst>
            <pc:docMk/>
            <pc:sldMk cId="400582067" sldId="467"/>
            <ac:cxnSpMk id="23" creationId="{C5675B84-C98F-1F18-321A-922287433EC2}"/>
          </ac:cxnSpMkLst>
        </pc:cxnChg>
        <pc:cxnChg chg="add del mod">
          <ac:chgData name="Asadullah Galib" userId="a568b8db-2aef-4097-b5f7-ed17341ae71c" providerId="ADAL" clId="{CF5ADC5A-1865-466C-8BFA-E9004D1639CF}" dt="2023-04-18T06:59:15.823" v="1113"/>
          <ac:cxnSpMkLst>
            <pc:docMk/>
            <pc:sldMk cId="400582067" sldId="467"/>
            <ac:cxnSpMk id="25" creationId="{43176DD1-E173-56E8-4225-C625C8772914}"/>
          </ac:cxnSpMkLst>
        </pc:cxnChg>
        <pc:cxnChg chg="add del mod">
          <ac:chgData name="Asadullah Galib" userId="a568b8db-2aef-4097-b5f7-ed17341ae71c" providerId="ADAL" clId="{CF5ADC5A-1865-466C-8BFA-E9004D1639CF}" dt="2023-04-18T06:59:15.823" v="1113"/>
          <ac:cxnSpMkLst>
            <pc:docMk/>
            <pc:sldMk cId="400582067" sldId="467"/>
            <ac:cxnSpMk id="26" creationId="{15541EBF-64FD-4749-0DDB-60BC867E1D96}"/>
          </ac:cxnSpMkLst>
        </pc:cxnChg>
        <pc:cxnChg chg="add del mod">
          <ac:chgData name="Asadullah Galib" userId="a568b8db-2aef-4097-b5f7-ed17341ae71c" providerId="ADAL" clId="{CF5ADC5A-1865-466C-8BFA-E9004D1639CF}" dt="2023-04-18T06:59:15.823" v="1113"/>
          <ac:cxnSpMkLst>
            <pc:docMk/>
            <pc:sldMk cId="400582067" sldId="467"/>
            <ac:cxnSpMk id="29" creationId="{1AE3EE45-AB84-A026-2CA7-EA70B94E1CF2}"/>
          </ac:cxnSpMkLst>
        </pc:cxnChg>
        <pc:cxnChg chg="add del mod">
          <ac:chgData name="Asadullah Galib" userId="a568b8db-2aef-4097-b5f7-ed17341ae71c" providerId="ADAL" clId="{CF5ADC5A-1865-466C-8BFA-E9004D1639CF}" dt="2023-04-18T06:59:15.823" v="1113"/>
          <ac:cxnSpMkLst>
            <pc:docMk/>
            <pc:sldMk cId="400582067" sldId="467"/>
            <ac:cxnSpMk id="34" creationId="{D2D7D53F-B718-7934-D92F-66B73CB261DD}"/>
          </ac:cxnSpMkLst>
        </pc:cxnChg>
        <pc:cxnChg chg="add del mod">
          <ac:chgData name="Asadullah Galib" userId="a568b8db-2aef-4097-b5f7-ed17341ae71c" providerId="ADAL" clId="{CF5ADC5A-1865-466C-8BFA-E9004D1639CF}" dt="2023-04-18T06:59:15.823" v="1113"/>
          <ac:cxnSpMkLst>
            <pc:docMk/>
            <pc:sldMk cId="400582067" sldId="467"/>
            <ac:cxnSpMk id="35" creationId="{E490BB8D-3AB6-CD72-1A96-ED0774FA511E}"/>
          </ac:cxnSpMkLst>
        </pc:cxnChg>
        <pc:cxnChg chg="add del mod">
          <ac:chgData name="Asadullah Galib" userId="a568b8db-2aef-4097-b5f7-ed17341ae71c" providerId="ADAL" clId="{CF5ADC5A-1865-466C-8BFA-E9004D1639CF}" dt="2023-04-18T06:59:15.823" v="1113"/>
          <ac:cxnSpMkLst>
            <pc:docMk/>
            <pc:sldMk cId="400582067" sldId="467"/>
            <ac:cxnSpMk id="36" creationId="{A3C55162-505A-F6E4-A319-1CB71B3C9F85}"/>
          </ac:cxnSpMkLst>
        </pc:cxnChg>
        <pc:cxnChg chg="add del mod">
          <ac:chgData name="Asadullah Galib" userId="a568b8db-2aef-4097-b5f7-ed17341ae71c" providerId="ADAL" clId="{CF5ADC5A-1865-466C-8BFA-E9004D1639CF}" dt="2023-04-18T06:59:15.823" v="1113"/>
          <ac:cxnSpMkLst>
            <pc:docMk/>
            <pc:sldMk cId="400582067" sldId="467"/>
            <ac:cxnSpMk id="43" creationId="{68F5CFCB-B7D6-D1BE-268A-D2A616BB6D4D}"/>
          </ac:cxnSpMkLst>
        </pc:cxnChg>
        <pc:cxnChg chg="add del mod">
          <ac:chgData name="Asadullah Galib" userId="a568b8db-2aef-4097-b5f7-ed17341ae71c" providerId="ADAL" clId="{CF5ADC5A-1865-466C-8BFA-E9004D1639CF}" dt="2023-04-18T06:59:15.823" v="1113"/>
          <ac:cxnSpMkLst>
            <pc:docMk/>
            <pc:sldMk cId="400582067" sldId="467"/>
            <ac:cxnSpMk id="44" creationId="{15E982D1-6E6D-DAB6-2DF3-391782B86159}"/>
          </ac:cxnSpMkLst>
        </pc:cxnChg>
        <pc:cxnChg chg="add del mod">
          <ac:chgData name="Asadullah Galib" userId="a568b8db-2aef-4097-b5f7-ed17341ae71c" providerId="ADAL" clId="{CF5ADC5A-1865-466C-8BFA-E9004D1639CF}" dt="2023-04-18T06:59:15.823" v="1113"/>
          <ac:cxnSpMkLst>
            <pc:docMk/>
            <pc:sldMk cId="400582067" sldId="467"/>
            <ac:cxnSpMk id="49" creationId="{937C04DD-9DF3-A080-4FF1-062AB104A64D}"/>
          </ac:cxnSpMkLst>
        </pc:cxnChg>
        <pc:cxnChg chg="add del mod">
          <ac:chgData name="Asadullah Galib" userId="a568b8db-2aef-4097-b5f7-ed17341ae71c" providerId="ADAL" clId="{CF5ADC5A-1865-466C-8BFA-E9004D1639CF}" dt="2023-04-18T06:59:15.823" v="1113"/>
          <ac:cxnSpMkLst>
            <pc:docMk/>
            <pc:sldMk cId="400582067" sldId="467"/>
            <ac:cxnSpMk id="55" creationId="{169691E4-A60A-C9E8-3970-66FD4F23D459}"/>
          </ac:cxnSpMkLst>
        </pc:cxnChg>
        <pc:cxnChg chg="add del mod">
          <ac:chgData name="Asadullah Galib" userId="a568b8db-2aef-4097-b5f7-ed17341ae71c" providerId="ADAL" clId="{CF5ADC5A-1865-466C-8BFA-E9004D1639CF}" dt="2023-04-18T06:59:15.823" v="1113"/>
          <ac:cxnSpMkLst>
            <pc:docMk/>
            <pc:sldMk cId="400582067" sldId="467"/>
            <ac:cxnSpMk id="59" creationId="{0D266764-99D7-9B75-6833-63443558671B}"/>
          </ac:cxnSpMkLst>
        </pc:cxnChg>
        <pc:cxnChg chg="add del mod">
          <ac:chgData name="Asadullah Galib" userId="a568b8db-2aef-4097-b5f7-ed17341ae71c" providerId="ADAL" clId="{CF5ADC5A-1865-466C-8BFA-E9004D1639CF}" dt="2023-04-18T06:59:15.823" v="1113"/>
          <ac:cxnSpMkLst>
            <pc:docMk/>
            <pc:sldMk cId="400582067" sldId="467"/>
            <ac:cxnSpMk id="61" creationId="{7C332524-3BCC-43EE-9888-810290BC2CA0}"/>
          </ac:cxnSpMkLst>
        </pc:cxnChg>
        <pc:cxnChg chg="add del mod">
          <ac:chgData name="Asadullah Galib" userId="a568b8db-2aef-4097-b5f7-ed17341ae71c" providerId="ADAL" clId="{CF5ADC5A-1865-466C-8BFA-E9004D1639CF}" dt="2023-04-18T06:59:15.823" v="1113"/>
          <ac:cxnSpMkLst>
            <pc:docMk/>
            <pc:sldMk cId="400582067" sldId="467"/>
            <ac:cxnSpMk id="69" creationId="{054B472B-46AF-6781-F0A2-E542EEEB174F}"/>
          </ac:cxnSpMkLst>
        </pc:cxnChg>
        <pc:cxnChg chg="add del mod">
          <ac:chgData name="Asadullah Galib" userId="a568b8db-2aef-4097-b5f7-ed17341ae71c" providerId="ADAL" clId="{CF5ADC5A-1865-466C-8BFA-E9004D1639CF}" dt="2023-04-18T06:59:15.823" v="1113"/>
          <ac:cxnSpMkLst>
            <pc:docMk/>
            <pc:sldMk cId="400582067" sldId="467"/>
            <ac:cxnSpMk id="70" creationId="{9828CD60-395C-2434-60F6-01C7532247D0}"/>
          </ac:cxnSpMkLst>
        </pc:cxnChg>
        <pc:cxnChg chg="add del mod">
          <ac:chgData name="Asadullah Galib" userId="a568b8db-2aef-4097-b5f7-ed17341ae71c" providerId="ADAL" clId="{CF5ADC5A-1865-466C-8BFA-E9004D1639CF}" dt="2023-04-18T06:59:15.823" v="1113"/>
          <ac:cxnSpMkLst>
            <pc:docMk/>
            <pc:sldMk cId="400582067" sldId="467"/>
            <ac:cxnSpMk id="73" creationId="{06AEB710-0F02-09C6-F023-99ACBB52F2C5}"/>
          </ac:cxnSpMkLst>
        </pc:cxnChg>
        <pc:cxnChg chg="add del mod">
          <ac:chgData name="Asadullah Galib" userId="a568b8db-2aef-4097-b5f7-ed17341ae71c" providerId="ADAL" clId="{CF5ADC5A-1865-466C-8BFA-E9004D1639CF}" dt="2023-04-18T06:59:15.823" v="1113"/>
          <ac:cxnSpMkLst>
            <pc:docMk/>
            <pc:sldMk cId="400582067" sldId="467"/>
            <ac:cxnSpMk id="74" creationId="{16237ED5-312C-73C0-9562-496D956D1383}"/>
          </ac:cxnSpMkLst>
        </pc:cxnChg>
        <pc:cxnChg chg="add del mod">
          <ac:chgData name="Asadullah Galib" userId="a568b8db-2aef-4097-b5f7-ed17341ae71c" providerId="ADAL" clId="{CF5ADC5A-1865-466C-8BFA-E9004D1639CF}" dt="2023-04-18T06:59:15.823" v="1113"/>
          <ac:cxnSpMkLst>
            <pc:docMk/>
            <pc:sldMk cId="400582067" sldId="467"/>
            <ac:cxnSpMk id="76" creationId="{F595FEAE-CB30-73FE-272E-8392BC1C920B}"/>
          </ac:cxnSpMkLst>
        </pc:cxnChg>
        <pc:cxnChg chg="add del mod">
          <ac:chgData name="Asadullah Galib" userId="a568b8db-2aef-4097-b5f7-ed17341ae71c" providerId="ADAL" clId="{CF5ADC5A-1865-466C-8BFA-E9004D1639CF}" dt="2023-04-18T06:59:15.823" v="1113"/>
          <ac:cxnSpMkLst>
            <pc:docMk/>
            <pc:sldMk cId="400582067" sldId="467"/>
            <ac:cxnSpMk id="77" creationId="{5AA7A7D4-3B10-A56E-D0DE-CF87910EFA24}"/>
          </ac:cxnSpMkLst>
        </pc:cxnChg>
        <pc:cxnChg chg="add del mod">
          <ac:chgData name="Asadullah Galib" userId="a568b8db-2aef-4097-b5f7-ed17341ae71c" providerId="ADAL" clId="{CF5ADC5A-1865-466C-8BFA-E9004D1639CF}" dt="2023-04-18T06:59:15.823" v="1113"/>
          <ac:cxnSpMkLst>
            <pc:docMk/>
            <pc:sldMk cId="400582067" sldId="467"/>
            <ac:cxnSpMk id="78" creationId="{4C572FD5-D580-7814-5981-E4CAA6F3F7A2}"/>
          </ac:cxnSpMkLst>
        </pc:cxnChg>
        <pc:cxnChg chg="add del mod">
          <ac:chgData name="Asadullah Galib" userId="a568b8db-2aef-4097-b5f7-ed17341ae71c" providerId="ADAL" clId="{CF5ADC5A-1865-466C-8BFA-E9004D1639CF}" dt="2023-04-18T06:59:15.823" v="1113"/>
          <ac:cxnSpMkLst>
            <pc:docMk/>
            <pc:sldMk cId="400582067" sldId="467"/>
            <ac:cxnSpMk id="79" creationId="{B0DE8C7E-137A-1208-20E7-A08DCA9A9EFE}"/>
          </ac:cxnSpMkLst>
        </pc:cxnChg>
      </pc:sldChg>
      <pc:sldChg chg="modSp del mod">
        <pc:chgData name="Asadullah Galib" userId="a568b8db-2aef-4097-b5f7-ed17341ae71c" providerId="ADAL" clId="{CF5ADC5A-1865-466C-8BFA-E9004D1639CF}" dt="2023-04-18T07:12:10.585" v="1132" actId="47"/>
        <pc:sldMkLst>
          <pc:docMk/>
          <pc:sldMk cId="1978174421" sldId="469"/>
        </pc:sldMkLst>
        <pc:spChg chg="mod">
          <ac:chgData name="Asadullah Galib" userId="a568b8db-2aef-4097-b5f7-ed17341ae71c" providerId="ADAL" clId="{CF5ADC5A-1865-466C-8BFA-E9004D1639CF}" dt="2023-04-17T16:22:46.480" v="440" actId="27636"/>
          <ac:spMkLst>
            <pc:docMk/>
            <pc:sldMk cId="1978174421" sldId="469"/>
            <ac:spMk id="2" creationId="{7F66D549-79F1-DC78-D8DF-1185E00F09D1}"/>
          </ac:spMkLst>
        </pc:spChg>
      </pc:sldChg>
      <pc:sldChg chg="addSp delSp modSp mod">
        <pc:chgData name="Asadullah Galib" userId="a568b8db-2aef-4097-b5f7-ed17341ae71c" providerId="ADAL" clId="{CF5ADC5A-1865-466C-8BFA-E9004D1639CF}" dt="2023-04-19T12:03:56.523" v="2044" actId="1076"/>
        <pc:sldMkLst>
          <pc:docMk/>
          <pc:sldMk cId="4067570531" sldId="471"/>
        </pc:sldMkLst>
        <pc:spChg chg="mod">
          <ac:chgData name="Asadullah Galib" userId="a568b8db-2aef-4097-b5f7-ed17341ae71c" providerId="ADAL" clId="{CF5ADC5A-1865-466C-8BFA-E9004D1639CF}" dt="2023-04-17T16:22:46.494" v="442" actId="27636"/>
          <ac:spMkLst>
            <pc:docMk/>
            <pc:sldMk cId="4067570531" sldId="471"/>
            <ac:spMk id="2" creationId="{6023CA74-5707-A88A-3E33-6A82E0AA69AD}"/>
          </ac:spMkLst>
        </pc:spChg>
        <pc:spChg chg="del">
          <ac:chgData name="Asadullah Galib" userId="a568b8db-2aef-4097-b5f7-ed17341ae71c" providerId="ADAL" clId="{CF5ADC5A-1865-466C-8BFA-E9004D1639CF}" dt="2023-04-19T12:03:53.492" v="2043"/>
          <ac:spMkLst>
            <pc:docMk/>
            <pc:sldMk cId="4067570531" sldId="471"/>
            <ac:spMk id="3" creationId="{65AC4CFB-5BD4-C30C-F38E-93DBC24659C5}"/>
          </ac:spMkLst>
        </pc:spChg>
        <pc:picChg chg="add mod">
          <ac:chgData name="Asadullah Galib" userId="a568b8db-2aef-4097-b5f7-ed17341ae71c" providerId="ADAL" clId="{CF5ADC5A-1865-466C-8BFA-E9004D1639CF}" dt="2023-04-19T12:03:56.523" v="2044" actId="1076"/>
          <ac:picMkLst>
            <pc:docMk/>
            <pc:sldMk cId="4067570531" sldId="471"/>
            <ac:picMk id="5" creationId="{D17C22E5-6D8B-4979-0EF8-B1C59693FF6D}"/>
          </ac:picMkLst>
        </pc:picChg>
      </pc:sldChg>
      <pc:sldChg chg="modSp mod">
        <pc:chgData name="Asadullah Galib" userId="a568b8db-2aef-4097-b5f7-ed17341ae71c" providerId="ADAL" clId="{CF5ADC5A-1865-466C-8BFA-E9004D1639CF}" dt="2023-04-19T12:14:47.847" v="2296" actId="20577"/>
        <pc:sldMkLst>
          <pc:docMk/>
          <pc:sldMk cId="1837756435" sldId="472"/>
        </pc:sldMkLst>
        <pc:spChg chg="mod">
          <ac:chgData name="Asadullah Galib" userId="a568b8db-2aef-4097-b5f7-ed17341ae71c" providerId="ADAL" clId="{CF5ADC5A-1865-466C-8BFA-E9004D1639CF}" dt="2023-04-17T16:22:46.499" v="443" actId="27636"/>
          <ac:spMkLst>
            <pc:docMk/>
            <pc:sldMk cId="1837756435" sldId="472"/>
            <ac:spMk id="2" creationId="{90D6E7C6-79F9-C43C-6D01-C9EB379294F3}"/>
          </ac:spMkLst>
        </pc:spChg>
        <pc:spChg chg="mod">
          <ac:chgData name="Asadullah Galib" userId="a568b8db-2aef-4097-b5f7-ed17341ae71c" providerId="ADAL" clId="{CF5ADC5A-1865-466C-8BFA-E9004D1639CF}" dt="2023-04-19T12:14:47.847" v="2296" actId="20577"/>
          <ac:spMkLst>
            <pc:docMk/>
            <pc:sldMk cId="1837756435" sldId="472"/>
            <ac:spMk id="3" creationId="{B4E4B153-02E1-7C78-F330-AE1D580C1BFC}"/>
          </ac:spMkLst>
        </pc:spChg>
      </pc:sldChg>
      <pc:sldChg chg="modSp mod">
        <pc:chgData name="Asadullah Galib" userId="a568b8db-2aef-4097-b5f7-ed17341ae71c" providerId="ADAL" clId="{CF5ADC5A-1865-466C-8BFA-E9004D1639CF}" dt="2023-04-17T16:22:46.508" v="444" actId="27636"/>
        <pc:sldMkLst>
          <pc:docMk/>
          <pc:sldMk cId="1745924189" sldId="473"/>
        </pc:sldMkLst>
        <pc:spChg chg="mod">
          <ac:chgData name="Asadullah Galib" userId="a568b8db-2aef-4097-b5f7-ed17341ae71c" providerId="ADAL" clId="{CF5ADC5A-1865-466C-8BFA-E9004D1639CF}" dt="2023-04-17T16:22:46.508" v="444" actId="27636"/>
          <ac:spMkLst>
            <pc:docMk/>
            <pc:sldMk cId="1745924189" sldId="473"/>
            <ac:spMk id="2" creationId="{CD122302-0A6B-755D-C9A9-5906FB0C0487}"/>
          </ac:spMkLst>
        </pc:spChg>
      </pc:sldChg>
      <pc:sldChg chg="modSp mod">
        <pc:chgData name="Asadullah Galib" userId="a568b8db-2aef-4097-b5f7-ed17341ae71c" providerId="ADAL" clId="{CF5ADC5A-1865-466C-8BFA-E9004D1639CF}" dt="2023-04-17T16:22:46.521" v="445" actId="27636"/>
        <pc:sldMkLst>
          <pc:docMk/>
          <pc:sldMk cId="2889074412" sldId="474"/>
        </pc:sldMkLst>
        <pc:spChg chg="mod">
          <ac:chgData name="Asadullah Galib" userId="a568b8db-2aef-4097-b5f7-ed17341ae71c" providerId="ADAL" clId="{CF5ADC5A-1865-466C-8BFA-E9004D1639CF}" dt="2023-04-17T16:22:46.521" v="445" actId="27636"/>
          <ac:spMkLst>
            <pc:docMk/>
            <pc:sldMk cId="2889074412" sldId="474"/>
            <ac:spMk id="2" creationId="{0F48E111-6A1A-64ED-D4FE-562A6CFD2E31}"/>
          </ac:spMkLst>
        </pc:spChg>
      </pc:sldChg>
      <pc:sldChg chg="modSp mod">
        <pc:chgData name="Asadullah Galib" userId="a568b8db-2aef-4097-b5f7-ed17341ae71c" providerId="ADAL" clId="{CF5ADC5A-1865-466C-8BFA-E9004D1639CF}" dt="2023-04-17T16:22:46.489" v="441" actId="27636"/>
        <pc:sldMkLst>
          <pc:docMk/>
          <pc:sldMk cId="3194216876" sldId="475"/>
        </pc:sldMkLst>
        <pc:spChg chg="mod">
          <ac:chgData name="Asadullah Galib" userId="a568b8db-2aef-4097-b5f7-ed17341ae71c" providerId="ADAL" clId="{CF5ADC5A-1865-466C-8BFA-E9004D1639CF}" dt="2023-04-17T16:22:46.489" v="441" actId="27636"/>
          <ac:spMkLst>
            <pc:docMk/>
            <pc:sldMk cId="3194216876" sldId="475"/>
            <ac:spMk id="2" creationId="{37CB2D9D-C4A6-1C75-0093-BF30B5E5D69B}"/>
          </ac:spMkLst>
        </pc:spChg>
      </pc:sldChg>
      <pc:sldChg chg="modSp del mod">
        <pc:chgData name="Asadullah Galib" userId="a568b8db-2aef-4097-b5f7-ed17341ae71c" providerId="ADAL" clId="{CF5ADC5A-1865-466C-8BFA-E9004D1639CF}" dt="2023-04-18T05:24:01.833" v="779" actId="2696"/>
        <pc:sldMkLst>
          <pc:docMk/>
          <pc:sldMk cId="1808465089" sldId="476"/>
        </pc:sldMkLst>
        <pc:spChg chg="mod">
          <ac:chgData name="Asadullah Galib" userId="a568b8db-2aef-4097-b5f7-ed17341ae71c" providerId="ADAL" clId="{CF5ADC5A-1865-466C-8BFA-E9004D1639CF}" dt="2023-04-17T16:22:46.050" v="409" actId="27636"/>
          <ac:spMkLst>
            <pc:docMk/>
            <pc:sldMk cId="1808465089" sldId="476"/>
            <ac:spMk id="2" creationId="{0700CEE7-90D0-6DA1-8CF5-113A46ABC0C7}"/>
          </ac:spMkLst>
        </pc:spChg>
      </pc:sldChg>
      <pc:sldChg chg="modSp mod ord">
        <pc:chgData name="Asadullah Galib" userId="a568b8db-2aef-4097-b5f7-ed17341ae71c" providerId="ADAL" clId="{CF5ADC5A-1865-466C-8BFA-E9004D1639CF}" dt="2023-04-19T11:30:14.631" v="1454" actId="21"/>
        <pc:sldMkLst>
          <pc:docMk/>
          <pc:sldMk cId="2371433520" sldId="477"/>
        </pc:sldMkLst>
        <pc:spChg chg="mod">
          <ac:chgData name="Asadullah Galib" userId="a568b8db-2aef-4097-b5f7-ed17341ae71c" providerId="ADAL" clId="{CF5ADC5A-1865-466C-8BFA-E9004D1639CF}" dt="2023-04-17T16:22:46.066" v="410" actId="27636"/>
          <ac:spMkLst>
            <pc:docMk/>
            <pc:sldMk cId="2371433520" sldId="477"/>
            <ac:spMk id="2" creationId="{8D912434-F972-85AC-C375-CAA372895654}"/>
          </ac:spMkLst>
        </pc:spChg>
        <pc:spChg chg="mod">
          <ac:chgData name="Asadullah Galib" userId="a568b8db-2aef-4097-b5f7-ed17341ae71c" providerId="ADAL" clId="{CF5ADC5A-1865-466C-8BFA-E9004D1639CF}" dt="2023-04-19T11:30:14.631" v="1454" actId="21"/>
          <ac:spMkLst>
            <pc:docMk/>
            <pc:sldMk cId="2371433520" sldId="477"/>
            <ac:spMk id="3" creationId="{05EE97FD-86BF-5C0F-FB51-1F1F04BD0F47}"/>
          </ac:spMkLst>
        </pc:spChg>
      </pc:sldChg>
      <pc:sldChg chg="del">
        <pc:chgData name="Asadullah Galib" userId="a568b8db-2aef-4097-b5f7-ed17341ae71c" providerId="ADAL" clId="{CF5ADC5A-1865-466C-8BFA-E9004D1639CF}" dt="2023-04-17T15:41:31.029" v="7" actId="47"/>
        <pc:sldMkLst>
          <pc:docMk/>
          <pc:sldMk cId="1286441657" sldId="478"/>
        </pc:sldMkLst>
      </pc:sldChg>
      <pc:sldChg chg="modSp mod">
        <pc:chgData name="Asadullah Galib" userId="a568b8db-2aef-4097-b5f7-ed17341ae71c" providerId="ADAL" clId="{CF5ADC5A-1865-466C-8BFA-E9004D1639CF}" dt="2023-04-19T11:47:52.971" v="1734" actId="1076"/>
        <pc:sldMkLst>
          <pc:docMk/>
          <pc:sldMk cId="3590729729" sldId="479"/>
        </pc:sldMkLst>
        <pc:spChg chg="mod">
          <ac:chgData name="Asadullah Galib" userId="a568b8db-2aef-4097-b5f7-ed17341ae71c" providerId="ADAL" clId="{CF5ADC5A-1865-466C-8BFA-E9004D1639CF}" dt="2023-04-17T16:22:46.275" v="425" actId="27636"/>
          <ac:spMkLst>
            <pc:docMk/>
            <pc:sldMk cId="3590729729" sldId="479"/>
            <ac:spMk id="2" creationId="{AF5D808E-9B69-4C39-A443-665331F7E2F1}"/>
          </ac:spMkLst>
        </pc:spChg>
        <pc:picChg chg="mod">
          <ac:chgData name="Asadullah Galib" userId="a568b8db-2aef-4097-b5f7-ed17341ae71c" providerId="ADAL" clId="{CF5ADC5A-1865-466C-8BFA-E9004D1639CF}" dt="2023-04-19T11:47:52.971" v="1734" actId="1076"/>
          <ac:picMkLst>
            <pc:docMk/>
            <pc:sldMk cId="3590729729" sldId="479"/>
            <ac:picMk id="6" creationId="{514131C9-8828-4580-865F-6F9E0FBF4699}"/>
          </ac:picMkLst>
        </pc:picChg>
      </pc:sldChg>
      <pc:sldChg chg="modSp new del mod ord">
        <pc:chgData name="Asadullah Galib" userId="a568b8db-2aef-4097-b5f7-ed17341ae71c" providerId="ADAL" clId="{CF5ADC5A-1865-466C-8BFA-E9004D1639CF}" dt="2023-04-17T16:21:54.811" v="399" actId="2696"/>
        <pc:sldMkLst>
          <pc:docMk/>
          <pc:sldMk cId="1725452081" sldId="480"/>
        </pc:sldMkLst>
        <pc:spChg chg="mod">
          <ac:chgData name="Asadullah Galib" userId="a568b8db-2aef-4097-b5f7-ed17341ae71c" providerId="ADAL" clId="{CF5ADC5A-1865-466C-8BFA-E9004D1639CF}" dt="2023-04-17T16:21:36.050" v="396" actId="20577"/>
          <ac:spMkLst>
            <pc:docMk/>
            <pc:sldMk cId="1725452081" sldId="480"/>
            <ac:spMk id="2" creationId="{BAE19E19-9DD5-9940-4AC4-092FA7E5CD77}"/>
          </ac:spMkLst>
        </pc:spChg>
        <pc:spChg chg="mod">
          <ac:chgData name="Asadullah Galib" userId="a568b8db-2aef-4097-b5f7-ed17341ae71c" providerId="ADAL" clId="{CF5ADC5A-1865-466C-8BFA-E9004D1639CF}" dt="2023-04-17T16:21:12.675" v="378" actId="20577"/>
          <ac:spMkLst>
            <pc:docMk/>
            <pc:sldMk cId="1725452081" sldId="480"/>
            <ac:spMk id="3" creationId="{628346CD-6B3C-E179-858A-B711BBAFE899}"/>
          </ac:spMkLst>
        </pc:spChg>
      </pc:sldChg>
      <pc:sldChg chg="modSp new mod ord modShow">
        <pc:chgData name="Asadullah Galib" userId="a568b8db-2aef-4097-b5f7-ed17341ae71c" providerId="ADAL" clId="{CF5ADC5A-1865-466C-8BFA-E9004D1639CF}" dt="2023-04-19T11:58:04.283" v="1964" actId="729"/>
        <pc:sldMkLst>
          <pc:docMk/>
          <pc:sldMk cId="3936226503" sldId="480"/>
        </pc:sldMkLst>
        <pc:spChg chg="mod">
          <ac:chgData name="Asadullah Galib" userId="a568b8db-2aef-4097-b5f7-ed17341ae71c" providerId="ADAL" clId="{CF5ADC5A-1865-466C-8BFA-E9004D1639CF}" dt="2023-04-17T16:29:26.726" v="728" actId="27636"/>
          <ac:spMkLst>
            <pc:docMk/>
            <pc:sldMk cId="3936226503" sldId="480"/>
            <ac:spMk id="2" creationId="{AB59EC92-41B3-BBA8-555F-D7188EAF1C3C}"/>
          </ac:spMkLst>
        </pc:spChg>
        <pc:spChg chg="mod">
          <ac:chgData name="Asadullah Galib" userId="a568b8db-2aef-4097-b5f7-ed17341ae71c" providerId="ADAL" clId="{CF5ADC5A-1865-466C-8BFA-E9004D1639CF}" dt="2023-04-17T16:24:31.250" v="460" actId="20577"/>
          <ac:spMkLst>
            <pc:docMk/>
            <pc:sldMk cId="3936226503" sldId="480"/>
            <ac:spMk id="3" creationId="{491E687A-5382-1B4B-C068-3DC72FA89F3D}"/>
          </ac:spMkLst>
        </pc:spChg>
      </pc:sldChg>
      <pc:sldChg chg="addSp delSp modSp new mod ord modShow">
        <pc:chgData name="Asadullah Galib" userId="a568b8db-2aef-4097-b5f7-ed17341ae71c" providerId="ADAL" clId="{CF5ADC5A-1865-466C-8BFA-E9004D1639CF}" dt="2023-04-19T15:24:02.307" v="3555" actId="20577"/>
        <pc:sldMkLst>
          <pc:docMk/>
          <pc:sldMk cId="2618745933" sldId="481"/>
        </pc:sldMkLst>
        <pc:spChg chg="mod">
          <ac:chgData name="Asadullah Galib" userId="a568b8db-2aef-4097-b5f7-ed17341ae71c" providerId="ADAL" clId="{CF5ADC5A-1865-466C-8BFA-E9004D1639CF}" dt="2023-04-19T15:23:27.609" v="3551"/>
          <ac:spMkLst>
            <pc:docMk/>
            <pc:sldMk cId="2618745933" sldId="481"/>
            <ac:spMk id="2" creationId="{0F53C9D5-267D-A3D3-30E6-990BF645BBB4}"/>
          </ac:spMkLst>
        </pc:spChg>
        <pc:spChg chg="del">
          <ac:chgData name="Asadullah Galib" userId="a568b8db-2aef-4097-b5f7-ed17341ae71c" providerId="ADAL" clId="{CF5ADC5A-1865-466C-8BFA-E9004D1639CF}" dt="2023-04-19T12:03:44.023" v="2040" actId="22"/>
          <ac:spMkLst>
            <pc:docMk/>
            <pc:sldMk cId="2618745933" sldId="481"/>
            <ac:spMk id="3" creationId="{5B46068C-3F6C-5862-DDEE-F3FA59B6EF72}"/>
          </ac:spMkLst>
        </pc:spChg>
        <pc:spChg chg="add mod">
          <ac:chgData name="Asadullah Galib" userId="a568b8db-2aef-4097-b5f7-ed17341ae71c" providerId="ADAL" clId="{CF5ADC5A-1865-466C-8BFA-E9004D1639CF}" dt="2023-04-19T15:24:02.307" v="3555" actId="20577"/>
          <ac:spMkLst>
            <pc:docMk/>
            <pc:sldMk cId="2618745933" sldId="481"/>
            <ac:spMk id="8" creationId="{78E4F2F7-78B8-7302-10F3-18BC6779DF20}"/>
          </ac:spMkLst>
        </pc:spChg>
        <pc:picChg chg="add del mod ord">
          <ac:chgData name="Asadullah Galib" userId="a568b8db-2aef-4097-b5f7-ed17341ae71c" providerId="ADAL" clId="{CF5ADC5A-1865-466C-8BFA-E9004D1639CF}" dt="2023-04-19T12:03:46.524" v="2042" actId="21"/>
          <ac:picMkLst>
            <pc:docMk/>
            <pc:sldMk cId="2618745933" sldId="481"/>
            <ac:picMk id="6" creationId="{B9C68118-4DC2-432B-B8F1-72BE6F068975}"/>
          </ac:picMkLst>
        </pc:picChg>
      </pc:sldChg>
      <pc:sldChg chg="addSp delSp modSp add mod ord modShow chgLayout">
        <pc:chgData name="Asadullah Galib" userId="a568b8db-2aef-4097-b5f7-ed17341ae71c" providerId="ADAL" clId="{CF5ADC5A-1865-466C-8BFA-E9004D1639CF}" dt="2023-04-19T13:50:45.189" v="2787" actId="729"/>
        <pc:sldMkLst>
          <pc:docMk/>
          <pc:sldMk cId="3194956744" sldId="482"/>
        </pc:sldMkLst>
        <pc:spChg chg="mod ord">
          <ac:chgData name="Asadullah Galib" userId="a568b8db-2aef-4097-b5f7-ed17341ae71c" providerId="ADAL" clId="{CF5ADC5A-1865-466C-8BFA-E9004D1639CF}" dt="2023-04-19T11:23:51.244" v="1262" actId="700"/>
          <ac:spMkLst>
            <pc:docMk/>
            <pc:sldMk cId="3194956744" sldId="482"/>
            <ac:spMk id="2" creationId="{0700CEE7-90D0-6DA1-8CF5-113A46ABC0C7}"/>
          </ac:spMkLst>
        </pc:spChg>
        <pc:spChg chg="add mod ord">
          <ac:chgData name="Asadullah Galib" userId="a568b8db-2aef-4097-b5f7-ed17341ae71c" providerId="ADAL" clId="{CF5ADC5A-1865-466C-8BFA-E9004D1639CF}" dt="2023-04-19T11:24:08.717" v="1316" actId="20577"/>
          <ac:spMkLst>
            <pc:docMk/>
            <pc:sldMk cId="3194956744" sldId="482"/>
            <ac:spMk id="3" creationId="{781C3C10-7A87-4A46-D339-A07B50E9D321}"/>
          </ac:spMkLst>
        </pc:spChg>
        <pc:spChg chg="mod ord">
          <ac:chgData name="Asadullah Galib" userId="a568b8db-2aef-4097-b5f7-ed17341ae71c" providerId="ADAL" clId="{CF5ADC5A-1865-466C-8BFA-E9004D1639CF}" dt="2023-04-19T11:23:51.244" v="1262" actId="700"/>
          <ac:spMkLst>
            <pc:docMk/>
            <pc:sldMk cId="3194956744" sldId="482"/>
            <ac:spMk id="4" creationId="{77397C85-B5B9-E54A-10EF-1E03B511ACCE}"/>
          </ac:spMkLst>
        </pc:spChg>
        <pc:spChg chg="add del mod">
          <ac:chgData name="Asadullah Galib" userId="a568b8db-2aef-4097-b5f7-ed17341ae71c" providerId="ADAL" clId="{CF5ADC5A-1865-466C-8BFA-E9004D1639CF}" dt="2023-04-18T05:51:47.999" v="1039"/>
          <ac:spMkLst>
            <pc:docMk/>
            <pc:sldMk cId="3194956744" sldId="482"/>
            <ac:spMk id="8" creationId="{754ADED2-CE31-CF15-0469-94A4D7DBC5CF}"/>
          </ac:spMkLst>
        </pc:spChg>
        <pc:spChg chg="add mod">
          <ac:chgData name="Asadullah Galib" userId="a568b8db-2aef-4097-b5f7-ed17341ae71c" providerId="ADAL" clId="{CF5ADC5A-1865-466C-8BFA-E9004D1639CF}" dt="2023-04-18T05:51:45.554" v="1036" actId="1076"/>
          <ac:spMkLst>
            <pc:docMk/>
            <pc:sldMk cId="3194956744" sldId="482"/>
            <ac:spMk id="9" creationId="{EE9BF51F-7AD6-576D-4B21-BB5431A556E7}"/>
          </ac:spMkLst>
        </pc:spChg>
        <pc:spChg chg="add mod">
          <ac:chgData name="Asadullah Galib" userId="a568b8db-2aef-4097-b5f7-ed17341ae71c" providerId="ADAL" clId="{CF5ADC5A-1865-466C-8BFA-E9004D1639CF}" dt="2023-04-18T10:52:18.899" v="1138" actId="1076"/>
          <ac:spMkLst>
            <pc:docMk/>
            <pc:sldMk cId="3194956744" sldId="482"/>
            <ac:spMk id="10" creationId="{918A0C3B-59C2-24B9-FC1E-13568FAD13AA}"/>
          </ac:spMkLst>
        </pc:spChg>
        <pc:picChg chg="del">
          <ac:chgData name="Asadullah Galib" userId="a568b8db-2aef-4097-b5f7-ed17341ae71c" providerId="ADAL" clId="{CF5ADC5A-1865-466C-8BFA-E9004D1639CF}" dt="2023-04-18T04:54:57.952" v="750" actId="478"/>
          <ac:picMkLst>
            <pc:docMk/>
            <pc:sldMk cId="3194956744" sldId="482"/>
            <ac:picMk id="5" creationId="{902204A7-BCA6-5E3F-9519-CE1E7516802F}"/>
          </ac:picMkLst>
        </pc:picChg>
        <pc:picChg chg="del">
          <ac:chgData name="Asadullah Galib" userId="a568b8db-2aef-4097-b5f7-ed17341ae71c" providerId="ADAL" clId="{CF5ADC5A-1865-466C-8BFA-E9004D1639CF}" dt="2023-04-18T04:54:57.952" v="750" actId="478"/>
          <ac:picMkLst>
            <pc:docMk/>
            <pc:sldMk cId="3194956744" sldId="482"/>
            <ac:picMk id="6" creationId="{55697FA9-05A1-7E6C-988A-BC97CB075BD3}"/>
          </ac:picMkLst>
        </pc:picChg>
        <pc:picChg chg="add mod">
          <ac:chgData name="Asadullah Galib" userId="a568b8db-2aef-4097-b5f7-ed17341ae71c" providerId="ADAL" clId="{CF5ADC5A-1865-466C-8BFA-E9004D1639CF}" dt="2023-04-18T10:52:12.937" v="1136" actId="1076"/>
          <ac:picMkLst>
            <pc:docMk/>
            <pc:sldMk cId="3194956744" sldId="482"/>
            <ac:picMk id="7" creationId="{621AA4CF-C9DC-AF9C-996D-16BA622DEED3}"/>
          </ac:picMkLst>
        </pc:picChg>
      </pc:sldChg>
      <pc:sldChg chg="addSp delSp modSp add mod modNotesTx">
        <pc:chgData name="Asadullah Galib" userId="a568b8db-2aef-4097-b5f7-ed17341ae71c" providerId="ADAL" clId="{CF5ADC5A-1865-466C-8BFA-E9004D1639CF}" dt="2023-04-19T13:43:52.374" v="2657" actId="20577"/>
        <pc:sldMkLst>
          <pc:docMk/>
          <pc:sldMk cId="2178871544" sldId="483"/>
        </pc:sldMkLst>
        <pc:spChg chg="mod">
          <ac:chgData name="Asadullah Galib" userId="a568b8db-2aef-4097-b5f7-ed17341ae71c" providerId="ADAL" clId="{CF5ADC5A-1865-466C-8BFA-E9004D1639CF}" dt="2023-04-18T05:46:04.084" v="920" actId="1076"/>
          <ac:spMkLst>
            <pc:docMk/>
            <pc:sldMk cId="2178871544" sldId="483"/>
            <ac:spMk id="2" creationId="{0700CEE7-90D0-6DA1-8CF5-113A46ABC0C7}"/>
          </ac:spMkLst>
        </pc:spChg>
        <pc:spChg chg="add mod">
          <ac:chgData name="Asadullah Galib" userId="a568b8db-2aef-4097-b5f7-ed17341ae71c" providerId="ADAL" clId="{CF5ADC5A-1865-466C-8BFA-E9004D1639CF}" dt="2023-04-19T13:43:38.868" v="2640" actId="1076"/>
          <ac:spMkLst>
            <pc:docMk/>
            <pc:sldMk cId="2178871544" sldId="483"/>
            <ac:spMk id="3" creationId="{C9761527-97DC-D782-7A2D-0D4FC021F91E}"/>
          </ac:spMkLst>
        </pc:spChg>
        <pc:spChg chg="add del mod">
          <ac:chgData name="Asadullah Galib" userId="a568b8db-2aef-4097-b5f7-ed17341ae71c" providerId="ADAL" clId="{CF5ADC5A-1865-466C-8BFA-E9004D1639CF}" dt="2023-04-18T05:41:04.417" v="882" actId="478"/>
          <ac:spMkLst>
            <pc:docMk/>
            <pc:sldMk cId="2178871544" sldId="483"/>
            <ac:spMk id="11" creationId="{B0862987-C910-9A84-9E0E-F8D424117478}"/>
          </ac:spMkLst>
        </pc:spChg>
        <pc:spChg chg="add del mod">
          <ac:chgData name="Asadullah Galib" userId="a568b8db-2aef-4097-b5f7-ed17341ae71c" providerId="ADAL" clId="{CF5ADC5A-1865-466C-8BFA-E9004D1639CF}" dt="2023-04-18T05:41:06.867" v="883" actId="478"/>
          <ac:spMkLst>
            <pc:docMk/>
            <pc:sldMk cId="2178871544" sldId="483"/>
            <ac:spMk id="12" creationId="{653C08CD-C96F-1C48-51AD-720A688BC630}"/>
          </ac:spMkLst>
        </pc:spChg>
        <pc:spChg chg="add mod">
          <ac:chgData name="Asadullah Galib" userId="a568b8db-2aef-4097-b5f7-ed17341ae71c" providerId="ADAL" clId="{CF5ADC5A-1865-466C-8BFA-E9004D1639CF}" dt="2023-04-18T05:47:12.712" v="984" actId="20577"/>
          <ac:spMkLst>
            <pc:docMk/>
            <pc:sldMk cId="2178871544" sldId="483"/>
            <ac:spMk id="20" creationId="{B214D8C6-C04C-6E9F-676D-CD4F5090A4AE}"/>
          </ac:spMkLst>
        </pc:spChg>
        <pc:spChg chg="add mod">
          <ac:chgData name="Asadullah Galib" userId="a568b8db-2aef-4097-b5f7-ed17341ae71c" providerId="ADAL" clId="{CF5ADC5A-1865-466C-8BFA-E9004D1639CF}" dt="2023-04-18T05:47:16.816" v="988" actId="20577"/>
          <ac:spMkLst>
            <pc:docMk/>
            <pc:sldMk cId="2178871544" sldId="483"/>
            <ac:spMk id="21" creationId="{E936152C-CF0C-41BB-6A51-1D793245CA8D}"/>
          </ac:spMkLst>
        </pc:spChg>
        <pc:spChg chg="add mod">
          <ac:chgData name="Asadullah Galib" userId="a568b8db-2aef-4097-b5f7-ed17341ae71c" providerId="ADAL" clId="{CF5ADC5A-1865-466C-8BFA-E9004D1639CF}" dt="2023-04-18T05:49:40.542" v="1027" actId="20577"/>
          <ac:spMkLst>
            <pc:docMk/>
            <pc:sldMk cId="2178871544" sldId="483"/>
            <ac:spMk id="22" creationId="{06768CFB-037E-E851-DF83-F3BD5C48013A}"/>
          </ac:spMkLst>
        </pc:spChg>
        <pc:spChg chg="add mod">
          <ac:chgData name="Asadullah Galib" userId="a568b8db-2aef-4097-b5f7-ed17341ae71c" providerId="ADAL" clId="{CF5ADC5A-1865-466C-8BFA-E9004D1639CF}" dt="2023-04-18T05:48:11.673" v="1005" actId="208"/>
          <ac:spMkLst>
            <pc:docMk/>
            <pc:sldMk cId="2178871544" sldId="483"/>
            <ac:spMk id="27" creationId="{5BC86967-FAB2-DA2E-3532-47C1CC016A69}"/>
          </ac:spMkLst>
        </pc:spChg>
        <pc:spChg chg="add mod">
          <ac:chgData name="Asadullah Galib" userId="a568b8db-2aef-4097-b5f7-ed17341ae71c" providerId="ADAL" clId="{CF5ADC5A-1865-466C-8BFA-E9004D1639CF}" dt="2023-04-18T05:49:29.595" v="1026" actId="1038"/>
          <ac:spMkLst>
            <pc:docMk/>
            <pc:sldMk cId="2178871544" sldId="483"/>
            <ac:spMk id="28" creationId="{22863622-2829-A6D3-CEBF-109570490F82}"/>
          </ac:spMkLst>
        </pc:spChg>
        <pc:spChg chg="add mod">
          <ac:chgData name="Asadullah Galib" userId="a568b8db-2aef-4097-b5f7-ed17341ae71c" providerId="ADAL" clId="{CF5ADC5A-1865-466C-8BFA-E9004D1639CF}" dt="2023-04-18T05:49:14.131" v="1018" actId="208"/>
          <ac:spMkLst>
            <pc:docMk/>
            <pc:sldMk cId="2178871544" sldId="483"/>
            <ac:spMk id="29" creationId="{D9EF734A-A7C0-CC17-CCFD-3B65F6366A31}"/>
          </ac:spMkLst>
        </pc:spChg>
        <pc:spChg chg="add mod">
          <ac:chgData name="Asadullah Galib" userId="a568b8db-2aef-4097-b5f7-ed17341ae71c" providerId="ADAL" clId="{CF5ADC5A-1865-466C-8BFA-E9004D1639CF}" dt="2023-04-18T05:58:28.976" v="1071" actId="1076"/>
          <ac:spMkLst>
            <pc:docMk/>
            <pc:sldMk cId="2178871544" sldId="483"/>
            <ac:spMk id="32" creationId="{056D112D-BECE-AA19-E4F4-8B7C19BA9656}"/>
          </ac:spMkLst>
        </pc:spChg>
        <pc:spChg chg="add mod">
          <ac:chgData name="Asadullah Galib" userId="a568b8db-2aef-4097-b5f7-ed17341ae71c" providerId="ADAL" clId="{CF5ADC5A-1865-466C-8BFA-E9004D1639CF}" dt="2023-04-18T05:58:44.304" v="1086" actId="1076"/>
          <ac:spMkLst>
            <pc:docMk/>
            <pc:sldMk cId="2178871544" sldId="483"/>
            <ac:spMk id="33" creationId="{7A466038-0174-5281-9BC8-202407C76229}"/>
          </ac:spMkLst>
        </pc:spChg>
        <pc:spChg chg="add mod">
          <ac:chgData name="Asadullah Galib" userId="a568b8db-2aef-4097-b5f7-ed17341ae71c" providerId="ADAL" clId="{CF5ADC5A-1865-466C-8BFA-E9004D1639CF}" dt="2023-04-18T05:58:50.689" v="1088" actId="1076"/>
          <ac:spMkLst>
            <pc:docMk/>
            <pc:sldMk cId="2178871544" sldId="483"/>
            <ac:spMk id="34" creationId="{81E90C04-DE52-8253-F377-BEDEE8E60D43}"/>
          </ac:spMkLst>
        </pc:spChg>
        <pc:picChg chg="add mod">
          <ac:chgData name="Asadullah Galib" userId="a568b8db-2aef-4097-b5f7-ed17341ae71c" providerId="ADAL" clId="{CF5ADC5A-1865-466C-8BFA-E9004D1639CF}" dt="2023-04-18T05:46:13.086" v="921" actId="1076"/>
          <ac:picMkLst>
            <pc:docMk/>
            <pc:sldMk cId="2178871544" sldId="483"/>
            <ac:picMk id="5" creationId="{3BBB532E-9B2C-8A32-8D36-AFD62A058E39}"/>
          </ac:picMkLst>
        </pc:picChg>
        <pc:picChg chg="del mod">
          <ac:chgData name="Asadullah Galib" userId="a568b8db-2aef-4097-b5f7-ed17341ae71c" providerId="ADAL" clId="{CF5ADC5A-1865-466C-8BFA-E9004D1639CF}" dt="2023-04-18T05:08:08.090" v="764" actId="478"/>
          <ac:picMkLst>
            <pc:docMk/>
            <pc:sldMk cId="2178871544" sldId="483"/>
            <ac:picMk id="7" creationId="{621AA4CF-C9DC-AF9C-996D-16BA622DEED3}"/>
          </ac:picMkLst>
        </pc:picChg>
        <pc:picChg chg="add mod">
          <ac:chgData name="Asadullah Galib" userId="a568b8db-2aef-4097-b5f7-ed17341ae71c" providerId="ADAL" clId="{CF5ADC5A-1865-466C-8BFA-E9004D1639CF}" dt="2023-04-18T05:46:13.086" v="921" actId="1076"/>
          <ac:picMkLst>
            <pc:docMk/>
            <pc:sldMk cId="2178871544" sldId="483"/>
            <ac:picMk id="8" creationId="{6582433E-2498-CF53-FA9C-E12EBE3190BB}"/>
          </ac:picMkLst>
        </pc:picChg>
        <pc:picChg chg="add del mod">
          <ac:chgData name="Asadullah Galib" userId="a568b8db-2aef-4097-b5f7-ed17341ae71c" providerId="ADAL" clId="{CF5ADC5A-1865-466C-8BFA-E9004D1639CF}" dt="2023-04-18T05:57:03.956" v="1040" actId="478"/>
          <ac:picMkLst>
            <pc:docMk/>
            <pc:sldMk cId="2178871544" sldId="483"/>
            <ac:picMk id="10" creationId="{B6776A18-DA51-DA0B-7F2B-BE994F4BF6A9}"/>
          </ac:picMkLst>
        </pc:picChg>
        <pc:picChg chg="add del mod">
          <ac:chgData name="Asadullah Galib" userId="a568b8db-2aef-4097-b5f7-ed17341ae71c" providerId="ADAL" clId="{CF5ADC5A-1865-466C-8BFA-E9004D1639CF}" dt="2023-04-18T05:44:23.470" v="887" actId="478"/>
          <ac:picMkLst>
            <pc:docMk/>
            <pc:sldMk cId="2178871544" sldId="483"/>
            <ac:picMk id="14" creationId="{45F2D821-1E1B-B01D-A52D-3923BC9F17BD}"/>
          </ac:picMkLst>
        </pc:picChg>
        <pc:picChg chg="add mod">
          <ac:chgData name="Asadullah Galib" userId="a568b8db-2aef-4097-b5f7-ed17341ae71c" providerId="ADAL" clId="{CF5ADC5A-1865-466C-8BFA-E9004D1639CF}" dt="2023-04-18T05:46:13.086" v="921" actId="1076"/>
          <ac:picMkLst>
            <pc:docMk/>
            <pc:sldMk cId="2178871544" sldId="483"/>
            <ac:picMk id="16" creationId="{32ED6291-9408-531B-C518-34302878FCFC}"/>
          </ac:picMkLst>
        </pc:picChg>
        <pc:picChg chg="add mod">
          <ac:chgData name="Asadullah Galib" userId="a568b8db-2aef-4097-b5f7-ed17341ae71c" providerId="ADAL" clId="{CF5ADC5A-1865-466C-8BFA-E9004D1639CF}" dt="2023-04-18T05:46:13.086" v="921" actId="1076"/>
          <ac:picMkLst>
            <pc:docMk/>
            <pc:sldMk cId="2178871544" sldId="483"/>
            <ac:picMk id="18" creationId="{D759B666-220F-4930-C31D-C655B56AA23F}"/>
          </ac:picMkLst>
        </pc:picChg>
        <pc:picChg chg="add mod">
          <ac:chgData name="Asadullah Galib" userId="a568b8db-2aef-4097-b5f7-ed17341ae71c" providerId="ADAL" clId="{CF5ADC5A-1865-466C-8BFA-E9004D1639CF}" dt="2023-04-18T05:46:13.086" v="921" actId="1076"/>
          <ac:picMkLst>
            <pc:docMk/>
            <pc:sldMk cId="2178871544" sldId="483"/>
            <ac:picMk id="19" creationId="{7313F7D2-7409-B56D-1B63-68244DDF3F65}"/>
          </ac:picMkLst>
        </pc:picChg>
        <pc:picChg chg="add del mod">
          <ac:chgData name="Asadullah Galib" userId="a568b8db-2aef-4097-b5f7-ed17341ae71c" providerId="ADAL" clId="{CF5ADC5A-1865-466C-8BFA-E9004D1639CF}" dt="2023-04-18T06:21:53.840" v="1089" actId="478"/>
          <ac:picMkLst>
            <pc:docMk/>
            <pc:sldMk cId="2178871544" sldId="483"/>
            <ac:picMk id="31" creationId="{236D2449-DC97-F57F-BBFF-77A3F780BF20}"/>
          </ac:picMkLst>
        </pc:picChg>
        <pc:picChg chg="add mod">
          <ac:chgData name="Asadullah Galib" userId="a568b8db-2aef-4097-b5f7-ed17341ae71c" providerId="ADAL" clId="{CF5ADC5A-1865-466C-8BFA-E9004D1639CF}" dt="2023-04-18T06:22:14.438" v="1097" actId="14100"/>
          <ac:picMkLst>
            <pc:docMk/>
            <pc:sldMk cId="2178871544" sldId="483"/>
            <ac:picMk id="36" creationId="{8F572F76-47AE-9FC3-BC6E-4D5DE60074E0}"/>
          </ac:picMkLst>
        </pc:picChg>
        <pc:cxnChg chg="add del mod">
          <ac:chgData name="Asadullah Galib" userId="a568b8db-2aef-4097-b5f7-ed17341ae71c" providerId="ADAL" clId="{CF5ADC5A-1865-466C-8BFA-E9004D1639CF}" dt="2023-04-18T05:47:57.392" v="1002" actId="478"/>
          <ac:cxnSpMkLst>
            <pc:docMk/>
            <pc:sldMk cId="2178871544" sldId="483"/>
            <ac:cxnSpMk id="24" creationId="{6128C975-CCAB-EA65-6B53-884BCC764A97}"/>
          </ac:cxnSpMkLst>
        </pc:cxnChg>
      </pc:sldChg>
      <pc:sldChg chg="modSp new del mod">
        <pc:chgData name="Asadullah Galib" userId="a568b8db-2aef-4097-b5f7-ed17341ae71c" providerId="ADAL" clId="{CF5ADC5A-1865-466C-8BFA-E9004D1639CF}" dt="2023-04-18T07:12:07.701" v="1131" actId="47"/>
        <pc:sldMkLst>
          <pc:docMk/>
          <pc:sldMk cId="2545075123" sldId="484"/>
        </pc:sldMkLst>
        <pc:spChg chg="mod">
          <ac:chgData name="Asadullah Galib" userId="a568b8db-2aef-4097-b5f7-ed17341ae71c" providerId="ADAL" clId="{CF5ADC5A-1865-466C-8BFA-E9004D1639CF}" dt="2023-04-18T07:12:05.848" v="1130" actId="27636"/>
          <ac:spMkLst>
            <pc:docMk/>
            <pc:sldMk cId="2545075123" sldId="484"/>
            <ac:spMk id="2" creationId="{B440A0E0-F8CF-CA09-857E-E20CC4DCAC57}"/>
          </ac:spMkLst>
        </pc:spChg>
      </pc:sldChg>
      <pc:sldChg chg="addSp delSp modSp add del mod">
        <pc:chgData name="Asadullah Galib" userId="a568b8db-2aef-4097-b5f7-ed17341ae71c" providerId="ADAL" clId="{CF5ADC5A-1865-466C-8BFA-E9004D1639CF}" dt="2023-04-18T05:51:15.450" v="1029" actId="47"/>
        <pc:sldMkLst>
          <pc:docMk/>
          <pc:sldMk cId="3790641819" sldId="484"/>
        </pc:sldMkLst>
        <pc:picChg chg="del">
          <ac:chgData name="Asadullah Galib" userId="a568b8db-2aef-4097-b5f7-ed17341ae71c" providerId="ADAL" clId="{CF5ADC5A-1865-466C-8BFA-E9004D1639CF}" dt="2023-04-18T05:18:43.758" v="768" actId="478"/>
          <ac:picMkLst>
            <pc:docMk/>
            <pc:sldMk cId="3790641819" sldId="484"/>
            <ac:picMk id="5" creationId="{3BBB532E-9B2C-8A32-8D36-AFD62A058E39}"/>
          </ac:picMkLst>
        </pc:picChg>
        <pc:picChg chg="add del mod">
          <ac:chgData name="Asadullah Galib" userId="a568b8db-2aef-4097-b5f7-ed17341ae71c" providerId="ADAL" clId="{CF5ADC5A-1865-466C-8BFA-E9004D1639CF}" dt="2023-04-18T05:51:12.823" v="1028" actId="478"/>
          <ac:picMkLst>
            <pc:docMk/>
            <pc:sldMk cId="3790641819" sldId="484"/>
            <ac:picMk id="6" creationId="{630FD407-0CC1-C3F5-BD01-480994863E26}"/>
          </ac:picMkLst>
        </pc:picChg>
      </pc:sldChg>
      <pc:sldChg chg="add mod modShow">
        <pc:chgData name="Asadullah Galib" userId="a568b8db-2aef-4097-b5f7-ed17341ae71c" providerId="ADAL" clId="{CF5ADC5A-1865-466C-8BFA-E9004D1639CF}" dt="2023-04-19T15:09:05.775" v="3483" actId="729"/>
        <pc:sldMkLst>
          <pc:docMk/>
          <pc:sldMk cId="4233916695" sldId="484"/>
        </pc:sldMkLst>
      </pc:sldChg>
      <pc:sldChg chg="addSp delSp modSp add mod">
        <pc:chgData name="Asadullah Galib" userId="a568b8db-2aef-4097-b5f7-ed17341ae71c" providerId="ADAL" clId="{CF5ADC5A-1865-466C-8BFA-E9004D1639CF}" dt="2023-04-19T12:04:13.851" v="2047" actId="22"/>
        <pc:sldMkLst>
          <pc:docMk/>
          <pc:sldMk cId="3483025068" sldId="485"/>
        </pc:sldMkLst>
        <pc:spChg chg="add del mod">
          <ac:chgData name="Asadullah Galib" userId="a568b8db-2aef-4097-b5f7-ed17341ae71c" providerId="ADAL" clId="{CF5ADC5A-1865-466C-8BFA-E9004D1639CF}" dt="2023-04-19T12:04:13.851" v="2047" actId="22"/>
          <ac:spMkLst>
            <pc:docMk/>
            <pc:sldMk cId="3483025068" sldId="485"/>
            <ac:spMk id="6" creationId="{4E254A14-1CB4-EB0F-7309-AF9DD5E32168}"/>
          </ac:spMkLst>
        </pc:spChg>
        <pc:picChg chg="del">
          <ac:chgData name="Asadullah Galib" userId="a568b8db-2aef-4097-b5f7-ed17341ae71c" providerId="ADAL" clId="{CF5ADC5A-1865-466C-8BFA-E9004D1639CF}" dt="2023-04-19T12:04:12.502" v="2046" actId="478"/>
          <ac:picMkLst>
            <pc:docMk/>
            <pc:sldMk cId="3483025068" sldId="485"/>
            <ac:picMk id="5" creationId="{D17C22E5-6D8B-4979-0EF8-B1C59693FF6D}"/>
          </ac:picMkLst>
        </pc:picChg>
        <pc:picChg chg="add mod ord">
          <ac:chgData name="Asadullah Galib" userId="a568b8db-2aef-4097-b5f7-ed17341ae71c" providerId="ADAL" clId="{CF5ADC5A-1865-466C-8BFA-E9004D1639CF}" dt="2023-04-19T12:04:13.851" v="2047" actId="22"/>
          <ac:picMkLst>
            <pc:docMk/>
            <pc:sldMk cId="3483025068" sldId="485"/>
            <ac:picMk id="8" creationId="{43145BF0-0A92-5C5D-8702-B5F70B6DAF3B}"/>
          </ac:picMkLst>
        </pc:picChg>
      </pc:sldChg>
      <pc:sldChg chg="modSp add mod">
        <pc:chgData name="Asadullah Galib" userId="a568b8db-2aef-4097-b5f7-ed17341ae71c" providerId="ADAL" clId="{CF5ADC5A-1865-466C-8BFA-E9004D1639CF}" dt="2023-04-19T12:14:17.426" v="2290" actId="2711"/>
        <pc:sldMkLst>
          <pc:docMk/>
          <pc:sldMk cId="298752841" sldId="486"/>
        </pc:sldMkLst>
        <pc:spChg chg="mod">
          <ac:chgData name="Asadullah Galib" userId="a568b8db-2aef-4097-b5f7-ed17341ae71c" providerId="ADAL" clId="{CF5ADC5A-1865-466C-8BFA-E9004D1639CF}" dt="2023-04-19T12:14:17.426" v="2290" actId="2711"/>
          <ac:spMkLst>
            <pc:docMk/>
            <pc:sldMk cId="298752841" sldId="486"/>
            <ac:spMk id="3" creationId="{51325F88-EBBD-F3B9-0329-54282EADEA61}"/>
          </ac:spMkLst>
        </pc:spChg>
      </pc:sldChg>
      <pc:sldChg chg="modSp add mod">
        <pc:chgData name="Asadullah Galib" userId="a568b8db-2aef-4097-b5f7-ed17341ae71c" providerId="ADAL" clId="{CF5ADC5A-1865-466C-8BFA-E9004D1639CF}" dt="2023-04-19T12:11:17.900" v="2203" actId="20577"/>
        <pc:sldMkLst>
          <pc:docMk/>
          <pc:sldMk cId="4258844123" sldId="487"/>
        </pc:sldMkLst>
        <pc:spChg chg="mod">
          <ac:chgData name="Asadullah Galib" userId="a568b8db-2aef-4097-b5f7-ed17341ae71c" providerId="ADAL" clId="{CF5ADC5A-1865-466C-8BFA-E9004D1639CF}" dt="2023-04-19T12:11:17.900" v="2203" actId="20577"/>
          <ac:spMkLst>
            <pc:docMk/>
            <pc:sldMk cId="4258844123" sldId="487"/>
            <ac:spMk id="3" creationId="{51325F88-EBBD-F3B9-0329-54282EADEA61}"/>
          </ac:spMkLst>
        </pc:spChg>
      </pc:sldChg>
      <pc:sldChg chg="addSp delSp modSp new mod ord">
        <pc:chgData name="Asadullah Galib" userId="a568b8db-2aef-4097-b5f7-ed17341ae71c" providerId="ADAL" clId="{CF5ADC5A-1865-466C-8BFA-E9004D1639CF}" dt="2023-04-19T14:40:19.525" v="3210"/>
        <pc:sldMkLst>
          <pc:docMk/>
          <pc:sldMk cId="802129832" sldId="488"/>
        </pc:sldMkLst>
        <pc:spChg chg="mod">
          <ac:chgData name="Asadullah Galib" userId="a568b8db-2aef-4097-b5f7-ed17341ae71c" providerId="ADAL" clId="{CF5ADC5A-1865-466C-8BFA-E9004D1639CF}" dt="2023-04-19T14:38:04.695" v="3144" actId="27636"/>
          <ac:spMkLst>
            <pc:docMk/>
            <pc:sldMk cId="802129832" sldId="488"/>
            <ac:spMk id="2" creationId="{F2BE73CD-7E6B-5205-7969-0028BB580BC2}"/>
          </ac:spMkLst>
        </pc:spChg>
        <pc:spChg chg="del">
          <ac:chgData name="Asadullah Galib" userId="a568b8db-2aef-4097-b5f7-ed17341ae71c" providerId="ADAL" clId="{CF5ADC5A-1865-466C-8BFA-E9004D1639CF}" dt="2023-04-19T14:04:35.670" v="3133" actId="22"/>
          <ac:spMkLst>
            <pc:docMk/>
            <pc:sldMk cId="802129832" sldId="488"/>
            <ac:spMk id="3" creationId="{91159B21-1989-F2F7-A46F-059EAC1AC37C}"/>
          </ac:spMkLst>
        </pc:spChg>
        <pc:grpChg chg="mod">
          <ac:chgData name="Asadullah Galib" userId="a568b8db-2aef-4097-b5f7-ed17341ae71c" providerId="ADAL" clId="{CF5ADC5A-1865-466C-8BFA-E9004D1639CF}" dt="2023-04-19T14:38:04.642" v="3143"/>
          <ac:grpSpMkLst>
            <pc:docMk/>
            <pc:sldMk cId="802129832" sldId="488"/>
            <ac:grpSpMk id="13" creationId="{F41245D0-52F1-ED0C-1D3F-367656A25CFD}"/>
          </ac:grpSpMkLst>
        </pc:grpChg>
        <pc:picChg chg="add mod ord">
          <ac:chgData name="Asadullah Galib" userId="a568b8db-2aef-4097-b5f7-ed17341ae71c" providerId="ADAL" clId="{CF5ADC5A-1865-466C-8BFA-E9004D1639CF}" dt="2023-04-19T14:04:39.481" v="3134" actId="1076"/>
          <ac:picMkLst>
            <pc:docMk/>
            <pc:sldMk cId="802129832" sldId="488"/>
            <ac:picMk id="6" creationId="{A83E64EF-3DBF-E2F9-F484-4DD9CFAC7AA6}"/>
          </ac:picMkLst>
        </pc:picChg>
        <pc:inkChg chg="add">
          <ac:chgData name="Asadullah Galib" userId="a568b8db-2aef-4097-b5f7-ed17341ae71c" providerId="ADAL" clId="{CF5ADC5A-1865-466C-8BFA-E9004D1639CF}" dt="2023-04-19T14:37:57.816" v="3135" actId="9405"/>
          <ac:inkMkLst>
            <pc:docMk/>
            <pc:sldMk cId="802129832" sldId="488"/>
            <ac:inkMk id="3" creationId="{908EA066-9870-CBD8-BEC7-04EE0A9AD7CE}"/>
          </ac:inkMkLst>
        </pc:inkChg>
        <pc:inkChg chg="add mod">
          <ac:chgData name="Asadullah Galib" userId="a568b8db-2aef-4097-b5f7-ed17341ae71c" providerId="ADAL" clId="{CF5ADC5A-1865-466C-8BFA-E9004D1639CF}" dt="2023-04-19T14:38:04.642" v="3143"/>
          <ac:inkMkLst>
            <pc:docMk/>
            <pc:sldMk cId="802129832" sldId="488"/>
            <ac:inkMk id="5" creationId="{32CB270C-BF7F-A717-E86D-6AF80535C3D2}"/>
          </ac:inkMkLst>
        </pc:inkChg>
        <pc:inkChg chg="add mod">
          <ac:chgData name="Asadullah Galib" userId="a568b8db-2aef-4097-b5f7-ed17341ae71c" providerId="ADAL" clId="{CF5ADC5A-1865-466C-8BFA-E9004D1639CF}" dt="2023-04-19T14:38:04.642" v="3143"/>
          <ac:inkMkLst>
            <pc:docMk/>
            <pc:sldMk cId="802129832" sldId="488"/>
            <ac:inkMk id="7" creationId="{73F97215-46AD-637C-93B3-6216712FD721}"/>
          </ac:inkMkLst>
        </pc:inkChg>
        <pc:inkChg chg="add mod">
          <ac:chgData name="Asadullah Galib" userId="a568b8db-2aef-4097-b5f7-ed17341ae71c" providerId="ADAL" clId="{CF5ADC5A-1865-466C-8BFA-E9004D1639CF}" dt="2023-04-19T14:38:04.642" v="3143"/>
          <ac:inkMkLst>
            <pc:docMk/>
            <pc:sldMk cId="802129832" sldId="488"/>
            <ac:inkMk id="8" creationId="{76BF017E-6A3B-BE36-43F1-9D2F748D3349}"/>
          </ac:inkMkLst>
        </pc:inkChg>
        <pc:inkChg chg="add mod">
          <ac:chgData name="Asadullah Galib" userId="a568b8db-2aef-4097-b5f7-ed17341ae71c" providerId="ADAL" clId="{CF5ADC5A-1865-466C-8BFA-E9004D1639CF}" dt="2023-04-19T14:38:04.642" v="3143"/>
          <ac:inkMkLst>
            <pc:docMk/>
            <pc:sldMk cId="802129832" sldId="488"/>
            <ac:inkMk id="9" creationId="{80D59EE9-B6D8-878F-B2CB-F0F0DD5192A2}"/>
          </ac:inkMkLst>
        </pc:inkChg>
        <pc:inkChg chg="add mod">
          <ac:chgData name="Asadullah Galib" userId="a568b8db-2aef-4097-b5f7-ed17341ae71c" providerId="ADAL" clId="{CF5ADC5A-1865-466C-8BFA-E9004D1639CF}" dt="2023-04-19T14:38:04.642" v="3143"/>
          <ac:inkMkLst>
            <pc:docMk/>
            <pc:sldMk cId="802129832" sldId="488"/>
            <ac:inkMk id="10" creationId="{6DFF852C-8D3E-65D7-CA1C-3E82A528E303}"/>
          </ac:inkMkLst>
        </pc:inkChg>
        <pc:inkChg chg="add mod">
          <ac:chgData name="Asadullah Galib" userId="a568b8db-2aef-4097-b5f7-ed17341ae71c" providerId="ADAL" clId="{CF5ADC5A-1865-466C-8BFA-E9004D1639CF}" dt="2023-04-19T14:38:04.642" v="3143"/>
          <ac:inkMkLst>
            <pc:docMk/>
            <pc:sldMk cId="802129832" sldId="488"/>
            <ac:inkMk id="11" creationId="{B6E4C2E9-9478-EB6A-F67A-FDD184E9977A}"/>
          </ac:inkMkLst>
        </pc:inkChg>
        <pc:inkChg chg="add mod">
          <ac:chgData name="Asadullah Galib" userId="a568b8db-2aef-4097-b5f7-ed17341ae71c" providerId="ADAL" clId="{CF5ADC5A-1865-466C-8BFA-E9004D1639CF}" dt="2023-04-19T14:38:04.642" v="3143"/>
          <ac:inkMkLst>
            <pc:docMk/>
            <pc:sldMk cId="802129832" sldId="488"/>
            <ac:inkMk id="12" creationId="{208B8ED7-8655-0DA6-A00C-19305B1EA6B2}"/>
          </ac:inkMkLst>
        </pc:inkChg>
      </pc:sldChg>
      <pc:sldChg chg="modSp new del mod">
        <pc:chgData name="Asadullah Galib" userId="a568b8db-2aef-4097-b5f7-ed17341ae71c" providerId="ADAL" clId="{CF5ADC5A-1865-466C-8BFA-E9004D1639CF}" dt="2023-04-19T13:50:38.310" v="2786" actId="47"/>
        <pc:sldMkLst>
          <pc:docMk/>
          <pc:sldMk cId="3032202482" sldId="488"/>
        </pc:sldMkLst>
        <pc:spChg chg="mod">
          <ac:chgData name="Asadullah Galib" userId="a568b8db-2aef-4097-b5f7-ed17341ae71c" providerId="ADAL" clId="{CF5ADC5A-1865-466C-8BFA-E9004D1639CF}" dt="2023-04-19T13:50:27.316" v="2785" actId="20577"/>
          <ac:spMkLst>
            <pc:docMk/>
            <pc:sldMk cId="3032202482" sldId="488"/>
            <ac:spMk id="2" creationId="{54F279C7-D4F8-EE26-102C-9E62DF77C19A}"/>
          </ac:spMkLst>
        </pc:spChg>
      </pc:sldChg>
      <pc:sldChg chg="addSp delSp modSp new mod ord modClrScheme chgLayout">
        <pc:chgData name="Asadullah Galib" userId="a568b8db-2aef-4097-b5f7-ed17341ae71c" providerId="ADAL" clId="{CF5ADC5A-1865-466C-8BFA-E9004D1639CF}" dt="2023-04-19T14:41:54.678" v="3294" actId="1076"/>
        <pc:sldMkLst>
          <pc:docMk/>
          <pc:sldMk cId="2878053234" sldId="489"/>
        </pc:sldMkLst>
        <pc:spChg chg="mod ord">
          <ac:chgData name="Asadullah Galib" userId="a568b8db-2aef-4097-b5f7-ed17341ae71c" providerId="ADAL" clId="{CF5ADC5A-1865-466C-8BFA-E9004D1639CF}" dt="2023-04-19T14:39:44.435" v="3176" actId="700"/>
          <ac:spMkLst>
            <pc:docMk/>
            <pc:sldMk cId="2878053234" sldId="489"/>
            <ac:spMk id="2" creationId="{F5EA9E10-2A6D-BAA0-6E7A-04C73AF13EEF}"/>
          </ac:spMkLst>
        </pc:spChg>
        <pc:spChg chg="del">
          <ac:chgData name="Asadullah Galib" userId="a568b8db-2aef-4097-b5f7-ed17341ae71c" providerId="ADAL" clId="{CF5ADC5A-1865-466C-8BFA-E9004D1639CF}" dt="2023-04-19T14:39:44.435" v="3176" actId="700"/>
          <ac:spMkLst>
            <pc:docMk/>
            <pc:sldMk cId="2878053234" sldId="489"/>
            <ac:spMk id="3" creationId="{678642EF-3817-EA15-6AE6-A4B750ECA530}"/>
          </ac:spMkLst>
        </pc:spChg>
        <pc:spChg chg="mod ord">
          <ac:chgData name="Asadullah Galib" userId="a568b8db-2aef-4097-b5f7-ed17341ae71c" providerId="ADAL" clId="{CF5ADC5A-1865-466C-8BFA-E9004D1639CF}" dt="2023-04-19T14:39:44.435" v="3176" actId="700"/>
          <ac:spMkLst>
            <pc:docMk/>
            <pc:sldMk cId="2878053234" sldId="489"/>
            <ac:spMk id="4" creationId="{40D712ED-F54B-E708-B889-DF9B78AE7D4E}"/>
          </ac:spMkLst>
        </pc:spChg>
        <pc:spChg chg="add mod">
          <ac:chgData name="Asadullah Galib" userId="a568b8db-2aef-4097-b5f7-ed17341ae71c" providerId="ADAL" clId="{CF5ADC5A-1865-466C-8BFA-E9004D1639CF}" dt="2023-04-19T14:39:56.129" v="3183" actId="20577"/>
          <ac:spMkLst>
            <pc:docMk/>
            <pc:sldMk cId="2878053234" sldId="489"/>
            <ac:spMk id="5" creationId="{A21D195A-A468-C9E6-00A8-26E7E88F2757}"/>
          </ac:spMkLst>
        </pc:spChg>
        <pc:spChg chg="add mod">
          <ac:chgData name="Asadullah Galib" userId="a568b8db-2aef-4097-b5f7-ed17341ae71c" providerId="ADAL" clId="{CF5ADC5A-1865-466C-8BFA-E9004D1639CF}" dt="2023-04-19T14:40:10.556" v="3208" actId="20577"/>
          <ac:spMkLst>
            <pc:docMk/>
            <pc:sldMk cId="2878053234" sldId="489"/>
            <ac:spMk id="6" creationId="{CD336F47-0EC1-068F-6FE8-CF08FA791896}"/>
          </ac:spMkLst>
        </pc:spChg>
        <pc:spChg chg="add mod">
          <ac:chgData name="Asadullah Galib" userId="a568b8db-2aef-4097-b5f7-ed17341ae71c" providerId="ADAL" clId="{CF5ADC5A-1865-466C-8BFA-E9004D1639CF}" dt="2023-04-19T14:40:52.877" v="3237" actId="20577"/>
          <ac:spMkLst>
            <pc:docMk/>
            <pc:sldMk cId="2878053234" sldId="489"/>
            <ac:spMk id="7" creationId="{8DD1E391-EEA0-7347-A803-20506D3C2532}"/>
          </ac:spMkLst>
        </pc:spChg>
        <pc:spChg chg="add mod">
          <ac:chgData name="Asadullah Galib" userId="a568b8db-2aef-4097-b5f7-ed17341ae71c" providerId="ADAL" clId="{CF5ADC5A-1865-466C-8BFA-E9004D1639CF}" dt="2023-04-19T14:41:25.990" v="3288" actId="20577"/>
          <ac:spMkLst>
            <pc:docMk/>
            <pc:sldMk cId="2878053234" sldId="489"/>
            <ac:spMk id="8" creationId="{347CA6D4-3C8B-2294-A8D3-ADD9D0DFB06C}"/>
          </ac:spMkLst>
        </pc:spChg>
        <pc:spChg chg="add del mod">
          <ac:chgData name="Asadullah Galib" userId="a568b8db-2aef-4097-b5f7-ed17341ae71c" providerId="ADAL" clId="{CF5ADC5A-1865-466C-8BFA-E9004D1639CF}" dt="2023-04-19T14:41:44.425" v="3291"/>
          <ac:spMkLst>
            <pc:docMk/>
            <pc:sldMk cId="2878053234" sldId="489"/>
            <ac:spMk id="9" creationId="{E030784A-516F-8B62-AE28-F4930EE219A9}"/>
          </ac:spMkLst>
        </pc:spChg>
        <pc:picChg chg="add mod">
          <ac:chgData name="Asadullah Galib" userId="a568b8db-2aef-4097-b5f7-ed17341ae71c" providerId="ADAL" clId="{CF5ADC5A-1865-466C-8BFA-E9004D1639CF}" dt="2023-04-19T14:41:54.678" v="3294" actId="1076"/>
          <ac:picMkLst>
            <pc:docMk/>
            <pc:sldMk cId="2878053234" sldId="489"/>
            <ac:picMk id="11" creationId="{3D0E2002-BFD6-0921-1DC9-3B779A548481}"/>
          </ac:picMkLst>
        </pc:picChg>
      </pc:sldChg>
      <pc:sldMasterChg chg="modSp mod modSldLayout">
        <pc:chgData name="Asadullah Galib" userId="a568b8db-2aef-4097-b5f7-ed17341ae71c" providerId="ADAL" clId="{CF5ADC5A-1865-466C-8BFA-E9004D1639CF}" dt="2023-04-18T06:47:51.247" v="1104" actId="14100"/>
        <pc:sldMasterMkLst>
          <pc:docMk/>
          <pc:sldMasterMk cId="2878022325" sldId="2147483648"/>
        </pc:sldMasterMkLst>
        <pc:spChg chg="mod">
          <ac:chgData name="Asadullah Galib" userId="a568b8db-2aef-4097-b5f7-ed17341ae71c" providerId="ADAL" clId="{CF5ADC5A-1865-466C-8BFA-E9004D1639CF}" dt="2023-04-17T16:22:45.780" v="405" actId="14100"/>
          <ac:spMkLst>
            <pc:docMk/>
            <pc:sldMasterMk cId="2878022325" sldId="2147483648"/>
            <ac:spMk id="2" creationId="{8DA2E2EF-96A2-4E38-8B32-858DFA7FEE9E}"/>
          </ac:spMkLst>
        </pc:spChg>
        <pc:spChg chg="mod">
          <ac:chgData name="Asadullah Galib" userId="a568b8db-2aef-4097-b5f7-ed17341ae71c" providerId="ADAL" clId="{CF5ADC5A-1865-466C-8BFA-E9004D1639CF}" dt="2023-04-17T16:22:48.442" v="446" actId="14100"/>
          <ac:spMkLst>
            <pc:docMk/>
            <pc:sldMasterMk cId="2878022325" sldId="2147483648"/>
            <ac:spMk id="3" creationId="{01566C85-3508-46FA-976D-83E702A165D9}"/>
          </ac:spMkLst>
        </pc:spChg>
        <pc:sldLayoutChg chg="modSp mod">
          <pc:chgData name="Asadullah Galib" userId="a568b8db-2aef-4097-b5f7-ed17341ae71c" providerId="ADAL" clId="{CF5ADC5A-1865-466C-8BFA-E9004D1639CF}" dt="2023-04-18T06:47:45.038" v="1103" actId="14100"/>
          <pc:sldLayoutMkLst>
            <pc:docMk/>
            <pc:sldMasterMk cId="2878022325" sldId="2147483648"/>
            <pc:sldLayoutMk cId="4096391800" sldId="2147483650"/>
          </pc:sldLayoutMkLst>
          <pc:spChg chg="mod">
            <ac:chgData name="Asadullah Galib" userId="a568b8db-2aef-4097-b5f7-ed17341ae71c" providerId="ADAL" clId="{CF5ADC5A-1865-466C-8BFA-E9004D1639CF}" dt="2023-04-18T06:47:39.957" v="1102" actId="1076"/>
            <ac:spMkLst>
              <pc:docMk/>
              <pc:sldMasterMk cId="2878022325" sldId="2147483648"/>
              <pc:sldLayoutMk cId="4096391800" sldId="2147483650"/>
              <ac:spMk id="2" creationId="{0DECF2F0-C889-4430-8DE5-7F303CC861C7}"/>
            </ac:spMkLst>
          </pc:spChg>
          <pc:spChg chg="mod">
            <ac:chgData name="Asadullah Galib" userId="a568b8db-2aef-4097-b5f7-ed17341ae71c" providerId="ADAL" clId="{CF5ADC5A-1865-466C-8BFA-E9004D1639CF}" dt="2023-04-18T06:47:45.038" v="1103" actId="14100"/>
            <ac:spMkLst>
              <pc:docMk/>
              <pc:sldMasterMk cId="2878022325" sldId="2147483648"/>
              <pc:sldLayoutMk cId="4096391800" sldId="2147483650"/>
              <ac:spMk id="3" creationId="{2EBEF80B-2018-444A-8706-5109D9A9B378}"/>
            </ac:spMkLst>
          </pc:spChg>
        </pc:sldLayoutChg>
        <pc:sldLayoutChg chg="modSp mod">
          <pc:chgData name="Asadullah Galib" userId="a568b8db-2aef-4097-b5f7-ed17341ae71c" providerId="ADAL" clId="{CF5ADC5A-1865-466C-8BFA-E9004D1639CF}" dt="2023-04-18T06:47:36.934" v="1101" actId="1076"/>
          <pc:sldLayoutMkLst>
            <pc:docMk/>
            <pc:sldMasterMk cId="2878022325" sldId="2147483648"/>
            <pc:sldLayoutMk cId="202369447" sldId="2147483652"/>
          </pc:sldLayoutMkLst>
          <pc:spChg chg="mod">
            <ac:chgData name="Asadullah Galib" userId="a568b8db-2aef-4097-b5f7-ed17341ae71c" providerId="ADAL" clId="{CF5ADC5A-1865-466C-8BFA-E9004D1639CF}" dt="2023-04-18T06:47:36.934" v="1101" actId="1076"/>
            <ac:spMkLst>
              <pc:docMk/>
              <pc:sldMasterMk cId="2878022325" sldId="2147483648"/>
              <pc:sldLayoutMk cId="202369447" sldId="2147483652"/>
              <ac:spMk id="2" creationId="{6F35E710-E0BD-4505-BA08-DC3B1A99584B}"/>
            </ac:spMkLst>
          </pc:spChg>
        </pc:sldLayoutChg>
        <pc:sldLayoutChg chg="modSp mod">
          <pc:chgData name="Asadullah Galib" userId="a568b8db-2aef-4097-b5f7-ed17341ae71c" providerId="ADAL" clId="{CF5ADC5A-1865-466C-8BFA-E9004D1639CF}" dt="2023-04-18T06:47:51.247" v="1104" actId="14100"/>
          <pc:sldLayoutMkLst>
            <pc:docMk/>
            <pc:sldMasterMk cId="2878022325" sldId="2147483648"/>
            <pc:sldLayoutMk cId="920551459" sldId="2147483654"/>
          </pc:sldLayoutMkLst>
          <pc:spChg chg="mod">
            <ac:chgData name="Asadullah Galib" userId="a568b8db-2aef-4097-b5f7-ed17341ae71c" providerId="ADAL" clId="{CF5ADC5A-1865-466C-8BFA-E9004D1639CF}" dt="2023-04-18T06:47:51.247" v="1104" actId="14100"/>
            <ac:spMkLst>
              <pc:docMk/>
              <pc:sldMasterMk cId="2878022325" sldId="2147483648"/>
              <pc:sldLayoutMk cId="920551459" sldId="2147483654"/>
              <ac:spMk id="2" creationId="{FCA83FD4-7461-4940-9A1C-E0BC66EBCECD}"/>
            </ac:spMkLst>
          </pc:spChg>
        </pc:sldLayoutChg>
      </pc:sldMasterChg>
    </pc:docChg>
  </pc:docChgLst>
  <pc:docChgLst>
    <pc:chgData name="Galib, Asadullah" userId="a568b8db-2aef-4097-b5f7-ed17341ae71c" providerId="ADAL" clId="{895AEF6F-A161-49D2-8B49-B65CC3AB4847}"/>
    <pc:docChg chg="undo redo custSel addSld delSld modSld sldOrd addSection modSection">
      <pc:chgData name="Galib, Asadullah" userId="a568b8db-2aef-4097-b5f7-ed17341ae71c" providerId="ADAL" clId="{895AEF6F-A161-49D2-8B49-B65CC3AB4847}" dt="2024-04-29T06:51:05.050" v="13402" actId="478"/>
      <pc:docMkLst>
        <pc:docMk/>
      </pc:docMkLst>
      <pc:sldChg chg="modSp mod">
        <pc:chgData name="Galib, Asadullah" userId="a568b8db-2aef-4097-b5f7-ed17341ae71c" providerId="ADAL" clId="{895AEF6F-A161-49D2-8B49-B65CC3AB4847}" dt="2024-04-12T23:58:43.126" v="13296" actId="1076"/>
        <pc:sldMkLst>
          <pc:docMk/>
          <pc:sldMk cId="573762194" sldId="256"/>
        </pc:sldMkLst>
        <pc:spChg chg="mod">
          <ac:chgData name="Galib, Asadullah" userId="a568b8db-2aef-4097-b5f7-ed17341ae71c" providerId="ADAL" clId="{895AEF6F-A161-49D2-8B49-B65CC3AB4847}" dt="2024-04-12T23:58:43.126" v="13296" actId="1076"/>
          <ac:spMkLst>
            <pc:docMk/>
            <pc:sldMk cId="573762194" sldId="256"/>
            <ac:spMk id="2" creationId="{8E9AA951-B75F-499D-82FA-F77DBCC1F453}"/>
          </ac:spMkLst>
        </pc:spChg>
      </pc:sldChg>
      <pc:sldChg chg="addSp modSp add mod modAnim">
        <pc:chgData name="Galib, Asadullah" userId="a568b8db-2aef-4097-b5f7-ed17341ae71c" providerId="ADAL" clId="{895AEF6F-A161-49D2-8B49-B65CC3AB4847}" dt="2024-04-03T13:47:38.303" v="12790" actId="20577"/>
        <pc:sldMkLst>
          <pc:docMk/>
          <pc:sldMk cId="2622125027" sldId="259"/>
        </pc:sldMkLst>
        <pc:spChg chg="mod">
          <ac:chgData name="Galib, Asadullah" userId="a568b8db-2aef-4097-b5f7-ed17341ae71c" providerId="ADAL" clId="{895AEF6F-A161-49D2-8B49-B65CC3AB4847}" dt="2024-03-22T08:57:11.970" v="8875" actId="20577"/>
          <ac:spMkLst>
            <pc:docMk/>
            <pc:sldMk cId="2622125027" sldId="259"/>
            <ac:spMk id="2" creationId="{1911AA72-4D75-4934-203E-04114C2672E3}"/>
          </ac:spMkLst>
        </pc:spChg>
        <pc:spChg chg="add mod">
          <ac:chgData name="Galib, Asadullah" userId="a568b8db-2aef-4097-b5f7-ed17341ae71c" providerId="ADAL" clId="{895AEF6F-A161-49D2-8B49-B65CC3AB4847}" dt="2024-03-22T08:59:59.707" v="8913" actId="208"/>
          <ac:spMkLst>
            <pc:docMk/>
            <pc:sldMk cId="2622125027" sldId="259"/>
            <ac:spMk id="10" creationId="{8D5DA91A-1E63-05E7-1F72-8E207DBA11C2}"/>
          </ac:spMkLst>
        </pc:spChg>
        <pc:spChg chg="add mod">
          <ac:chgData name="Galib, Asadullah" userId="a568b8db-2aef-4097-b5f7-ed17341ae71c" providerId="ADAL" clId="{895AEF6F-A161-49D2-8B49-B65CC3AB4847}" dt="2024-03-22T09:01:57.131" v="8945" actId="20577"/>
          <ac:spMkLst>
            <pc:docMk/>
            <pc:sldMk cId="2622125027" sldId="259"/>
            <ac:spMk id="11" creationId="{B2AF1FA5-74F2-CBE9-6F1D-9AE14CBAD832}"/>
          </ac:spMkLst>
        </pc:spChg>
        <pc:spChg chg="add mod">
          <ac:chgData name="Galib, Asadullah" userId="a568b8db-2aef-4097-b5f7-ed17341ae71c" providerId="ADAL" clId="{895AEF6F-A161-49D2-8B49-B65CC3AB4847}" dt="2024-03-22T09:01:44.378" v="8921" actId="1076"/>
          <ac:spMkLst>
            <pc:docMk/>
            <pc:sldMk cId="2622125027" sldId="259"/>
            <ac:spMk id="12" creationId="{5C369E19-66B3-AE49-5E9F-00D4841F2EE9}"/>
          </ac:spMkLst>
        </pc:spChg>
        <pc:spChg chg="mod">
          <ac:chgData name="Galib, Asadullah" userId="a568b8db-2aef-4097-b5f7-ed17341ae71c" providerId="ADAL" clId="{895AEF6F-A161-49D2-8B49-B65CC3AB4847}" dt="2024-03-22T09:08:15.469" v="9059" actId="207"/>
          <ac:spMkLst>
            <pc:docMk/>
            <pc:sldMk cId="2622125027" sldId="259"/>
            <ac:spMk id="13" creationId="{31CF2693-304C-D5DC-0D65-A1BCA24C35DE}"/>
          </ac:spMkLst>
        </pc:spChg>
        <pc:spChg chg="add mod">
          <ac:chgData name="Galib, Asadullah" userId="a568b8db-2aef-4097-b5f7-ed17341ae71c" providerId="ADAL" clId="{895AEF6F-A161-49D2-8B49-B65CC3AB4847}" dt="2024-03-22T09:04:54.284" v="9003" actId="1076"/>
          <ac:spMkLst>
            <pc:docMk/>
            <pc:sldMk cId="2622125027" sldId="259"/>
            <ac:spMk id="14" creationId="{0B6E2C0D-9520-EA57-FE95-BC830C4F13D5}"/>
          </ac:spMkLst>
        </pc:spChg>
        <pc:spChg chg="add mod">
          <ac:chgData name="Galib, Asadullah" userId="a568b8db-2aef-4097-b5f7-ed17341ae71c" providerId="ADAL" clId="{895AEF6F-A161-49D2-8B49-B65CC3AB4847}" dt="2024-03-22T09:08:15.469" v="9059" actId="207"/>
          <ac:spMkLst>
            <pc:docMk/>
            <pc:sldMk cId="2622125027" sldId="259"/>
            <ac:spMk id="15" creationId="{141C6448-3FE0-421F-236E-A890DC0A06D1}"/>
          </ac:spMkLst>
        </pc:spChg>
        <pc:spChg chg="add mod">
          <ac:chgData name="Galib, Asadullah" userId="a568b8db-2aef-4097-b5f7-ed17341ae71c" providerId="ADAL" clId="{895AEF6F-A161-49D2-8B49-B65CC3AB4847}" dt="2024-04-03T13:47:38.303" v="12790" actId="20577"/>
          <ac:spMkLst>
            <pc:docMk/>
            <pc:sldMk cId="2622125027" sldId="259"/>
            <ac:spMk id="16" creationId="{88EEE8E6-BBCA-6150-235E-FF26C9AA3ED4}"/>
          </ac:spMkLst>
        </pc:spChg>
        <pc:spChg chg="add mod">
          <ac:chgData name="Galib, Asadullah" userId="a568b8db-2aef-4097-b5f7-ed17341ae71c" providerId="ADAL" clId="{895AEF6F-A161-49D2-8B49-B65CC3AB4847}" dt="2024-03-22T09:08:04.552" v="9058" actId="207"/>
          <ac:spMkLst>
            <pc:docMk/>
            <pc:sldMk cId="2622125027" sldId="259"/>
            <ac:spMk id="17" creationId="{E08F253A-E6ED-EAD7-C984-13FD01CA9EB9}"/>
          </ac:spMkLst>
        </pc:spChg>
        <pc:spChg chg="add mod">
          <ac:chgData name="Galib, Asadullah" userId="a568b8db-2aef-4097-b5f7-ed17341ae71c" providerId="ADAL" clId="{895AEF6F-A161-49D2-8B49-B65CC3AB4847}" dt="2024-03-22T09:08:15.469" v="9059" actId="207"/>
          <ac:spMkLst>
            <pc:docMk/>
            <pc:sldMk cId="2622125027" sldId="259"/>
            <ac:spMk id="18" creationId="{E672CBC1-F2A4-2A95-9780-A94562C0F5F9}"/>
          </ac:spMkLst>
        </pc:spChg>
        <pc:spChg chg="add mod">
          <ac:chgData name="Galib, Asadullah" userId="a568b8db-2aef-4097-b5f7-ed17341ae71c" providerId="ADAL" clId="{895AEF6F-A161-49D2-8B49-B65CC3AB4847}" dt="2024-03-22T13:07:41.046" v="10506" actId="20577"/>
          <ac:spMkLst>
            <pc:docMk/>
            <pc:sldMk cId="2622125027" sldId="259"/>
            <ac:spMk id="20" creationId="{6631403F-2685-CCB6-AC8B-D0983E0930F5}"/>
          </ac:spMkLst>
        </pc:spChg>
        <pc:spChg chg="add mod">
          <ac:chgData name="Galib, Asadullah" userId="a568b8db-2aef-4097-b5f7-ed17341ae71c" providerId="ADAL" clId="{895AEF6F-A161-49D2-8B49-B65CC3AB4847}" dt="2024-03-22T13:07:24.266" v="10498" actId="20577"/>
          <ac:spMkLst>
            <pc:docMk/>
            <pc:sldMk cId="2622125027" sldId="259"/>
            <ac:spMk id="21" creationId="{345F626B-08CB-F571-432B-525D1D9C29FB}"/>
          </ac:spMkLst>
        </pc:spChg>
        <pc:picChg chg="mod">
          <ac:chgData name="Galib, Asadullah" userId="a568b8db-2aef-4097-b5f7-ed17341ae71c" providerId="ADAL" clId="{895AEF6F-A161-49D2-8B49-B65CC3AB4847}" dt="2024-03-22T09:08:51.231" v="9062" actId="1076"/>
          <ac:picMkLst>
            <pc:docMk/>
            <pc:sldMk cId="2622125027" sldId="259"/>
            <ac:picMk id="1026" creationId="{D48CD7F8-1A67-773F-2F18-B2A5B389FCA6}"/>
          </ac:picMkLst>
        </pc:picChg>
        <pc:picChg chg="mod">
          <ac:chgData name="Galib, Asadullah" userId="a568b8db-2aef-4097-b5f7-ed17341ae71c" providerId="ADAL" clId="{895AEF6F-A161-49D2-8B49-B65CC3AB4847}" dt="2024-03-22T08:58:09.196" v="8888" actId="1076"/>
          <ac:picMkLst>
            <pc:docMk/>
            <pc:sldMk cId="2622125027" sldId="259"/>
            <ac:picMk id="1028" creationId="{5D88E796-8221-9154-3B65-C3E6BF653D25}"/>
          </ac:picMkLst>
        </pc:picChg>
        <pc:cxnChg chg="mod">
          <ac:chgData name="Galib, Asadullah" userId="a568b8db-2aef-4097-b5f7-ed17341ae71c" providerId="ADAL" clId="{895AEF6F-A161-49D2-8B49-B65CC3AB4847}" dt="2024-03-22T08:58:43.348" v="8893" actId="693"/>
          <ac:cxnSpMkLst>
            <pc:docMk/>
            <pc:sldMk cId="2622125027" sldId="259"/>
            <ac:cxnSpMk id="5" creationId="{DA3FD4F0-EB10-519D-346F-B9F770128CE1}"/>
          </ac:cxnSpMkLst>
        </pc:cxnChg>
      </pc:sldChg>
      <pc:sldChg chg="del mod modShow">
        <pc:chgData name="Galib, Asadullah" userId="a568b8db-2aef-4097-b5f7-ed17341ae71c" providerId="ADAL" clId="{895AEF6F-A161-49D2-8B49-B65CC3AB4847}" dt="2024-03-20T07:56:20.228" v="7218" actId="47"/>
        <pc:sldMkLst>
          <pc:docMk/>
          <pc:sldMk cId="1514966674" sldId="272"/>
        </pc:sldMkLst>
      </pc:sldChg>
      <pc:sldChg chg="addSp delSp modSp mod">
        <pc:chgData name="Galib, Asadullah" userId="a568b8db-2aef-4097-b5f7-ed17341ae71c" providerId="ADAL" clId="{895AEF6F-A161-49D2-8B49-B65CC3AB4847}" dt="2024-03-25T07:35:36.589" v="10740" actId="1076"/>
        <pc:sldMkLst>
          <pc:docMk/>
          <pc:sldMk cId="2069617871" sldId="274"/>
        </pc:sldMkLst>
        <pc:spChg chg="mod">
          <ac:chgData name="Galib, Asadullah" userId="a568b8db-2aef-4097-b5f7-ed17341ae71c" providerId="ADAL" clId="{895AEF6F-A161-49D2-8B49-B65CC3AB4847}" dt="2024-03-25T07:35:30.813" v="10739" actId="1076"/>
          <ac:spMkLst>
            <pc:docMk/>
            <pc:sldMk cId="2069617871" sldId="274"/>
            <ac:spMk id="3" creationId="{988FFE13-3BC6-B3BC-3D2A-BC921A80DE09}"/>
          </ac:spMkLst>
        </pc:spChg>
        <pc:spChg chg="del">
          <ac:chgData name="Galib, Asadullah" userId="a568b8db-2aef-4097-b5f7-ed17341ae71c" providerId="ADAL" clId="{895AEF6F-A161-49D2-8B49-B65CC3AB4847}" dt="2024-03-25T07:34:17.325" v="10698" actId="478"/>
          <ac:spMkLst>
            <pc:docMk/>
            <pc:sldMk cId="2069617871" sldId="274"/>
            <ac:spMk id="9" creationId="{8DE3D774-DB92-AA56-6ED6-D4B11C610EAB}"/>
          </ac:spMkLst>
        </pc:spChg>
        <pc:picChg chg="add mod">
          <ac:chgData name="Galib, Asadullah" userId="a568b8db-2aef-4097-b5f7-ed17341ae71c" providerId="ADAL" clId="{895AEF6F-A161-49D2-8B49-B65CC3AB4847}" dt="2024-03-25T07:35:36.589" v="10740" actId="1076"/>
          <ac:picMkLst>
            <pc:docMk/>
            <pc:sldMk cId="2069617871" sldId="274"/>
            <ac:picMk id="17" creationId="{61778687-EC2F-5A87-603E-F441A500CB8C}"/>
          </ac:picMkLst>
        </pc:picChg>
        <pc:picChg chg="add mod">
          <ac:chgData name="Galib, Asadullah" userId="a568b8db-2aef-4097-b5f7-ed17341ae71c" providerId="ADAL" clId="{895AEF6F-A161-49D2-8B49-B65CC3AB4847}" dt="2024-03-25T07:35:36.589" v="10740" actId="1076"/>
          <ac:picMkLst>
            <pc:docMk/>
            <pc:sldMk cId="2069617871" sldId="274"/>
            <ac:picMk id="19" creationId="{D3A94B69-9393-6A4B-AB43-430430BDC9C1}"/>
          </ac:picMkLst>
        </pc:picChg>
      </pc:sldChg>
      <pc:sldChg chg="del">
        <pc:chgData name="Galib, Asadullah" userId="a568b8db-2aef-4097-b5f7-ed17341ae71c" providerId="ADAL" clId="{895AEF6F-A161-49D2-8B49-B65CC3AB4847}" dt="2024-04-02T07:51:12.604" v="12720" actId="47"/>
        <pc:sldMkLst>
          <pc:docMk/>
          <pc:sldMk cId="2159352900" sldId="293"/>
        </pc:sldMkLst>
      </pc:sldChg>
      <pc:sldChg chg="del mod modShow">
        <pc:chgData name="Galib, Asadullah" userId="a568b8db-2aef-4097-b5f7-ed17341ae71c" providerId="ADAL" clId="{895AEF6F-A161-49D2-8B49-B65CC3AB4847}" dt="2024-03-20T07:56:38.727" v="7219" actId="47"/>
        <pc:sldMkLst>
          <pc:docMk/>
          <pc:sldMk cId="3188024533" sldId="333"/>
        </pc:sldMkLst>
      </pc:sldChg>
      <pc:sldChg chg="modSp add del mod ord">
        <pc:chgData name="Galib, Asadullah" userId="a568b8db-2aef-4097-b5f7-ed17341ae71c" providerId="ADAL" clId="{895AEF6F-A161-49D2-8B49-B65CC3AB4847}" dt="2024-03-20T07:56:16.827" v="7217" actId="47"/>
        <pc:sldMkLst>
          <pc:docMk/>
          <pc:sldMk cId="1877184929" sldId="379"/>
        </pc:sldMkLst>
        <pc:spChg chg="mod">
          <ac:chgData name="Galib, Asadullah" userId="a568b8db-2aef-4097-b5f7-ed17341ae71c" providerId="ADAL" clId="{895AEF6F-A161-49D2-8B49-B65CC3AB4847}" dt="2024-03-19T11:39:47.036" v="1918" actId="27636"/>
          <ac:spMkLst>
            <pc:docMk/>
            <pc:sldMk cId="1877184929" sldId="379"/>
            <ac:spMk id="2" creationId="{D3F3D6DD-1EA6-288F-245A-1C4CE4FDE99C}"/>
          </ac:spMkLst>
        </pc:spChg>
      </pc:sldChg>
      <pc:sldChg chg="add del ord">
        <pc:chgData name="Galib, Asadullah" userId="a568b8db-2aef-4097-b5f7-ed17341ae71c" providerId="ADAL" clId="{895AEF6F-A161-49D2-8B49-B65CC3AB4847}" dt="2024-04-02T07:51:17.619" v="12727" actId="47"/>
        <pc:sldMkLst>
          <pc:docMk/>
          <pc:sldMk cId="3367797354" sldId="380"/>
        </pc:sldMkLst>
      </pc:sldChg>
      <pc:sldChg chg="del">
        <pc:chgData name="Galib, Asadullah" userId="a568b8db-2aef-4097-b5f7-ed17341ae71c" providerId="ADAL" clId="{895AEF6F-A161-49D2-8B49-B65CC3AB4847}" dt="2024-03-19T11:46:10.464" v="2115" actId="47"/>
        <pc:sldMkLst>
          <pc:docMk/>
          <pc:sldMk cId="3542920601" sldId="387"/>
        </pc:sldMkLst>
      </pc:sldChg>
      <pc:sldChg chg="delSp modSp del mod delAnim">
        <pc:chgData name="Galib, Asadullah" userId="a568b8db-2aef-4097-b5f7-ed17341ae71c" providerId="ADAL" clId="{895AEF6F-A161-49D2-8B49-B65CC3AB4847}" dt="2024-03-19T11:05:44.885" v="1793" actId="47"/>
        <pc:sldMkLst>
          <pc:docMk/>
          <pc:sldMk cId="2462159932" sldId="411"/>
        </pc:sldMkLst>
        <pc:spChg chg="del mod">
          <ac:chgData name="Galib, Asadullah" userId="a568b8db-2aef-4097-b5f7-ed17341ae71c" providerId="ADAL" clId="{895AEF6F-A161-49D2-8B49-B65CC3AB4847}" dt="2024-03-18T12:00:47.308" v="144" actId="478"/>
          <ac:spMkLst>
            <pc:docMk/>
            <pc:sldMk cId="2462159932" sldId="411"/>
            <ac:spMk id="3" creationId="{D1603007-979B-1CB0-7179-266D7CA846B0}"/>
          </ac:spMkLst>
        </pc:spChg>
        <pc:spChg chg="del mod">
          <ac:chgData name="Galib, Asadullah" userId="a568b8db-2aef-4097-b5f7-ed17341ae71c" providerId="ADAL" clId="{895AEF6F-A161-49D2-8B49-B65CC3AB4847}" dt="2024-03-18T12:00:51.386" v="145" actId="478"/>
          <ac:spMkLst>
            <pc:docMk/>
            <pc:sldMk cId="2462159932" sldId="411"/>
            <ac:spMk id="11" creationId="{E5D45DC2-D27A-C3A1-F34D-E5909A06B530}"/>
          </ac:spMkLst>
        </pc:spChg>
        <pc:spChg chg="mod">
          <ac:chgData name="Galib, Asadullah" userId="a568b8db-2aef-4097-b5f7-ed17341ae71c" providerId="ADAL" clId="{895AEF6F-A161-49D2-8B49-B65CC3AB4847}" dt="2024-03-18T12:01:31.414" v="162" actId="1035"/>
          <ac:spMkLst>
            <pc:docMk/>
            <pc:sldMk cId="2462159932" sldId="411"/>
            <ac:spMk id="18" creationId="{B08CCE1E-89E5-8216-0809-B12F59CD2227}"/>
          </ac:spMkLst>
        </pc:spChg>
        <pc:spChg chg="del">
          <ac:chgData name="Galib, Asadullah" userId="a568b8db-2aef-4097-b5f7-ed17341ae71c" providerId="ADAL" clId="{895AEF6F-A161-49D2-8B49-B65CC3AB4847}" dt="2024-03-18T12:00:20.373" v="106" actId="478"/>
          <ac:spMkLst>
            <pc:docMk/>
            <pc:sldMk cId="2462159932" sldId="411"/>
            <ac:spMk id="21" creationId="{8DE5D69A-F4A5-6CA8-B999-52DD69F8C8E5}"/>
          </ac:spMkLst>
        </pc:spChg>
        <pc:spChg chg="del">
          <ac:chgData name="Galib, Asadullah" userId="a568b8db-2aef-4097-b5f7-ed17341ae71c" providerId="ADAL" clId="{895AEF6F-A161-49D2-8B49-B65CC3AB4847}" dt="2024-03-18T12:00:20.373" v="106" actId="478"/>
          <ac:spMkLst>
            <pc:docMk/>
            <pc:sldMk cId="2462159932" sldId="411"/>
            <ac:spMk id="31" creationId="{7FBD5B7A-DE7B-DE09-F136-0454F547F835}"/>
          </ac:spMkLst>
        </pc:spChg>
        <pc:picChg chg="mod">
          <ac:chgData name="Galib, Asadullah" userId="a568b8db-2aef-4097-b5f7-ed17341ae71c" providerId="ADAL" clId="{895AEF6F-A161-49D2-8B49-B65CC3AB4847}" dt="2024-03-18T12:01:19.652" v="156" actId="1076"/>
          <ac:picMkLst>
            <pc:docMk/>
            <pc:sldMk cId="2462159932" sldId="411"/>
            <ac:picMk id="8" creationId="{1BA18D31-DD61-812A-AB39-087ED5021754}"/>
          </ac:picMkLst>
        </pc:picChg>
        <pc:picChg chg="del">
          <ac:chgData name="Galib, Asadullah" userId="a568b8db-2aef-4097-b5f7-ed17341ae71c" providerId="ADAL" clId="{895AEF6F-A161-49D2-8B49-B65CC3AB4847}" dt="2024-03-18T12:00:20.373" v="106" actId="478"/>
          <ac:picMkLst>
            <pc:docMk/>
            <pc:sldMk cId="2462159932" sldId="411"/>
            <ac:picMk id="10" creationId="{96F696A2-CC37-7A86-03BA-9713056BEB78}"/>
          </ac:picMkLst>
        </pc:picChg>
        <pc:cxnChg chg="mod">
          <ac:chgData name="Galib, Asadullah" userId="a568b8db-2aef-4097-b5f7-ed17341ae71c" providerId="ADAL" clId="{895AEF6F-A161-49D2-8B49-B65CC3AB4847}" dt="2024-03-18T12:01:02.562" v="148" actId="1076"/>
          <ac:cxnSpMkLst>
            <pc:docMk/>
            <pc:sldMk cId="2462159932" sldId="411"/>
            <ac:cxnSpMk id="23" creationId="{D39B524F-7F20-8159-B3AC-0C5C305B7045}"/>
          </ac:cxnSpMkLst>
        </pc:cxnChg>
      </pc:sldChg>
      <pc:sldChg chg="addSp delSp modSp mod modAnim">
        <pc:chgData name="Galib, Asadullah" userId="a568b8db-2aef-4097-b5f7-ed17341ae71c" providerId="ADAL" clId="{895AEF6F-A161-49D2-8B49-B65CC3AB4847}" dt="2024-04-02T13:42:38.744" v="12782" actId="20577"/>
        <pc:sldMkLst>
          <pc:docMk/>
          <pc:sldMk cId="1251980240" sldId="414"/>
        </pc:sldMkLst>
        <pc:spChg chg="mod">
          <ac:chgData name="Galib, Asadullah" userId="a568b8db-2aef-4097-b5f7-ed17341ae71c" providerId="ADAL" clId="{895AEF6F-A161-49D2-8B49-B65CC3AB4847}" dt="2024-03-22T13:02:33.818" v="10491" actId="1076"/>
          <ac:spMkLst>
            <pc:docMk/>
            <pc:sldMk cId="1251980240" sldId="414"/>
            <ac:spMk id="3" creationId="{1C825886-1A15-47D5-3E7F-B1A3A2F7A255}"/>
          </ac:spMkLst>
        </pc:spChg>
        <pc:spChg chg="mod">
          <ac:chgData name="Galib, Asadullah" userId="a568b8db-2aef-4097-b5f7-ed17341ae71c" providerId="ADAL" clId="{895AEF6F-A161-49D2-8B49-B65CC3AB4847}" dt="2024-04-02T13:42:38.744" v="12782" actId="20577"/>
          <ac:spMkLst>
            <pc:docMk/>
            <pc:sldMk cId="1251980240" sldId="414"/>
            <ac:spMk id="7" creationId="{328059D4-FBBD-412D-B01B-8DFB5EF66CD0}"/>
          </ac:spMkLst>
        </pc:spChg>
        <pc:spChg chg="add mod">
          <ac:chgData name="Galib, Asadullah" userId="a568b8db-2aef-4097-b5f7-ed17341ae71c" providerId="ADAL" clId="{895AEF6F-A161-49D2-8B49-B65CC3AB4847}" dt="2024-03-21T12:28:22.020" v="8536" actId="14100"/>
          <ac:spMkLst>
            <pc:docMk/>
            <pc:sldMk cId="1251980240" sldId="414"/>
            <ac:spMk id="10" creationId="{AA40498F-0677-096A-5A9F-92FC4AE4CFE6}"/>
          </ac:spMkLst>
        </pc:spChg>
        <pc:spChg chg="add mod">
          <ac:chgData name="Galib, Asadullah" userId="a568b8db-2aef-4097-b5f7-ed17341ae71c" providerId="ADAL" clId="{895AEF6F-A161-49D2-8B49-B65CC3AB4847}" dt="2024-03-21T12:28:55.665" v="8552" actId="1076"/>
          <ac:spMkLst>
            <pc:docMk/>
            <pc:sldMk cId="1251980240" sldId="414"/>
            <ac:spMk id="11" creationId="{812CD151-9251-160C-0AA9-E79BE16FF18C}"/>
          </ac:spMkLst>
        </pc:spChg>
        <pc:spChg chg="add mod">
          <ac:chgData name="Galib, Asadullah" userId="a568b8db-2aef-4097-b5f7-ed17341ae71c" providerId="ADAL" clId="{895AEF6F-A161-49D2-8B49-B65CC3AB4847}" dt="2024-03-21T12:29:23.385" v="8566" actId="14100"/>
          <ac:spMkLst>
            <pc:docMk/>
            <pc:sldMk cId="1251980240" sldId="414"/>
            <ac:spMk id="12" creationId="{3BC8B92C-70EB-0FAF-6853-D266E144EF15}"/>
          </ac:spMkLst>
        </pc:spChg>
        <pc:spChg chg="add mod">
          <ac:chgData name="Galib, Asadullah" userId="a568b8db-2aef-4097-b5f7-ed17341ae71c" providerId="ADAL" clId="{895AEF6F-A161-49D2-8B49-B65CC3AB4847}" dt="2024-03-21T12:29:15.437" v="8565" actId="14100"/>
          <ac:spMkLst>
            <pc:docMk/>
            <pc:sldMk cId="1251980240" sldId="414"/>
            <ac:spMk id="13" creationId="{BA4BAE6C-CDA0-6BDE-DA7A-7EC91F6778F3}"/>
          </ac:spMkLst>
        </pc:spChg>
        <pc:grpChg chg="del mod">
          <ac:chgData name="Galib, Asadullah" userId="a568b8db-2aef-4097-b5f7-ed17341ae71c" providerId="ADAL" clId="{895AEF6F-A161-49D2-8B49-B65CC3AB4847}" dt="2024-03-21T12:00:52.425" v="8374" actId="478"/>
          <ac:grpSpMkLst>
            <pc:docMk/>
            <pc:sldMk cId="1251980240" sldId="414"/>
            <ac:grpSpMk id="9" creationId="{090D0AD4-055B-CD66-1D5D-F22A32298BD7}"/>
          </ac:grpSpMkLst>
        </pc:grpChg>
        <pc:picChg chg="del">
          <ac:chgData name="Galib, Asadullah" userId="a568b8db-2aef-4097-b5f7-ed17341ae71c" providerId="ADAL" clId="{895AEF6F-A161-49D2-8B49-B65CC3AB4847}" dt="2024-03-22T13:01:03.665" v="10457" actId="478"/>
          <ac:picMkLst>
            <pc:docMk/>
            <pc:sldMk cId="1251980240" sldId="414"/>
            <ac:picMk id="4" creationId="{4B91742B-B190-6022-FA90-F6EA91FA386A}"/>
          </ac:picMkLst>
        </pc:picChg>
        <pc:picChg chg="add mod">
          <ac:chgData name="Galib, Asadullah" userId="a568b8db-2aef-4097-b5f7-ed17341ae71c" providerId="ADAL" clId="{895AEF6F-A161-49D2-8B49-B65CC3AB4847}" dt="2024-03-22T13:05:30.486" v="10495" actId="14100"/>
          <ac:picMkLst>
            <pc:docMk/>
            <pc:sldMk cId="1251980240" sldId="414"/>
            <ac:picMk id="6" creationId="{3C62D30C-FA6B-7220-0836-6DACE432263A}"/>
          </ac:picMkLst>
        </pc:picChg>
        <pc:inkChg chg="add mod">
          <ac:chgData name="Galib, Asadullah" userId="a568b8db-2aef-4097-b5f7-ed17341ae71c" providerId="ADAL" clId="{895AEF6F-A161-49D2-8B49-B65CC3AB4847}" dt="2024-03-20T14:08:38.395" v="7775"/>
          <ac:inkMkLst>
            <pc:docMk/>
            <pc:sldMk cId="1251980240" sldId="414"/>
            <ac:inkMk id="6" creationId="{3B91C792-9662-960F-B230-23E28684A681}"/>
          </ac:inkMkLst>
        </pc:inkChg>
        <pc:inkChg chg="add mod">
          <ac:chgData name="Galib, Asadullah" userId="a568b8db-2aef-4097-b5f7-ed17341ae71c" providerId="ADAL" clId="{895AEF6F-A161-49D2-8B49-B65CC3AB4847}" dt="2024-03-20T14:08:38.395" v="7775"/>
          <ac:inkMkLst>
            <pc:docMk/>
            <pc:sldMk cId="1251980240" sldId="414"/>
            <ac:inkMk id="8" creationId="{101E8E04-6DDA-395B-2186-B3149C55BDF5}"/>
          </ac:inkMkLst>
        </pc:inkChg>
        <pc:cxnChg chg="add mod">
          <ac:chgData name="Galib, Asadullah" userId="a568b8db-2aef-4097-b5f7-ed17341ae71c" providerId="ADAL" clId="{895AEF6F-A161-49D2-8B49-B65CC3AB4847}" dt="2024-03-25T07:32:36.482" v="10697" actId="693"/>
          <ac:cxnSpMkLst>
            <pc:docMk/>
            <pc:sldMk cId="1251980240" sldId="414"/>
            <ac:cxnSpMk id="8" creationId="{3A5AE88A-6722-E393-FFB4-E9DB5DE76C9A}"/>
          </ac:cxnSpMkLst>
        </pc:cxnChg>
      </pc:sldChg>
      <pc:sldChg chg="del ord">
        <pc:chgData name="Galib, Asadullah" userId="a568b8db-2aef-4097-b5f7-ed17341ae71c" providerId="ADAL" clId="{895AEF6F-A161-49D2-8B49-B65CC3AB4847}" dt="2024-03-19T11:40:34.964" v="1921" actId="47"/>
        <pc:sldMkLst>
          <pc:docMk/>
          <pc:sldMk cId="1955639319" sldId="420"/>
        </pc:sldMkLst>
      </pc:sldChg>
      <pc:sldChg chg="addSp delSp modSp mod modAnim chgLayout modNotesTx">
        <pc:chgData name="Galib, Asadullah" userId="a568b8db-2aef-4097-b5f7-ed17341ae71c" providerId="ADAL" clId="{895AEF6F-A161-49D2-8B49-B65CC3AB4847}" dt="2024-03-21T14:03:34.681" v="8821" actId="20577"/>
        <pc:sldMkLst>
          <pc:docMk/>
          <pc:sldMk cId="656328597" sldId="424"/>
        </pc:sldMkLst>
        <pc:spChg chg="mod ord">
          <ac:chgData name="Galib, Asadullah" userId="a568b8db-2aef-4097-b5f7-ed17341ae71c" providerId="ADAL" clId="{895AEF6F-A161-49D2-8B49-B65CC3AB4847}" dt="2024-03-19T13:10:36.029" v="3060" actId="20577"/>
          <ac:spMkLst>
            <pc:docMk/>
            <pc:sldMk cId="656328597" sldId="424"/>
            <ac:spMk id="2" creationId="{4CBBD53A-0200-CA68-A070-C7488EB97265}"/>
          </ac:spMkLst>
        </pc:spChg>
        <pc:spChg chg="add del mod">
          <ac:chgData name="Galib, Asadullah" userId="a568b8db-2aef-4097-b5f7-ed17341ae71c" providerId="ADAL" clId="{895AEF6F-A161-49D2-8B49-B65CC3AB4847}" dt="2024-03-19T13:07:01.414" v="2925" actId="478"/>
          <ac:spMkLst>
            <pc:docMk/>
            <pc:sldMk cId="656328597" sldId="424"/>
            <ac:spMk id="3" creationId="{9761620D-5885-2C1C-3547-CBF2C3E76804}"/>
          </ac:spMkLst>
        </pc:spChg>
        <pc:spChg chg="mod ord">
          <ac:chgData name="Galib, Asadullah" userId="a568b8db-2aef-4097-b5f7-ed17341ae71c" providerId="ADAL" clId="{895AEF6F-A161-49D2-8B49-B65CC3AB4847}" dt="2024-03-21T14:03:34.681" v="8821" actId="20577"/>
          <ac:spMkLst>
            <pc:docMk/>
            <pc:sldMk cId="656328597" sldId="424"/>
            <ac:spMk id="4" creationId="{084D3C51-7F5A-8608-2AD5-134C62B14DF2}"/>
          </ac:spMkLst>
        </pc:spChg>
        <pc:spChg chg="mod ord">
          <ac:chgData name="Galib, Asadullah" userId="a568b8db-2aef-4097-b5f7-ed17341ae71c" providerId="ADAL" clId="{895AEF6F-A161-49D2-8B49-B65CC3AB4847}" dt="2024-03-21T14:02:39.521" v="8770" actId="1076"/>
          <ac:spMkLst>
            <pc:docMk/>
            <pc:sldMk cId="656328597" sldId="424"/>
            <ac:spMk id="5" creationId="{E92A3E04-73D9-624D-EC4A-8D837BC49466}"/>
          </ac:spMkLst>
        </pc:spChg>
        <pc:spChg chg="add mod">
          <ac:chgData name="Galib, Asadullah" userId="a568b8db-2aef-4097-b5f7-ed17341ae71c" providerId="ADAL" clId="{895AEF6F-A161-49D2-8B49-B65CC3AB4847}" dt="2024-03-21T14:02:39.521" v="8770" actId="1076"/>
          <ac:spMkLst>
            <pc:docMk/>
            <pc:sldMk cId="656328597" sldId="424"/>
            <ac:spMk id="6" creationId="{059CD930-43ED-98BD-E2D7-F83F2A8921EF}"/>
          </ac:spMkLst>
        </pc:spChg>
        <pc:spChg chg="add del mod">
          <ac:chgData name="Galib, Asadullah" userId="a568b8db-2aef-4097-b5f7-ed17341ae71c" providerId="ADAL" clId="{895AEF6F-A161-49D2-8B49-B65CC3AB4847}" dt="2024-03-19T13:07:01.414" v="2925" actId="478"/>
          <ac:spMkLst>
            <pc:docMk/>
            <pc:sldMk cId="656328597" sldId="424"/>
            <ac:spMk id="6" creationId="{A128E3D3-4DBB-7C9B-AFAB-A0F1B0C473C3}"/>
          </ac:spMkLst>
        </pc:spChg>
        <pc:spChg chg="add del mod">
          <ac:chgData name="Galib, Asadullah" userId="a568b8db-2aef-4097-b5f7-ed17341ae71c" providerId="ADAL" clId="{895AEF6F-A161-49D2-8B49-B65CC3AB4847}" dt="2024-03-19T13:07:01.414" v="2925" actId="478"/>
          <ac:spMkLst>
            <pc:docMk/>
            <pc:sldMk cId="656328597" sldId="424"/>
            <ac:spMk id="7" creationId="{1F0C4D03-D71B-08E4-8CF0-358032B9625E}"/>
          </ac:spMkLst>
        </pc:spChg>
        <pc:spChg chg="add mod">
          <ac:chgData name="Galib, Asadullah" userId="a568b8db-2aef-4097-b5f7-ed17341ae71c" providerId="ADAL" clId="{895AEF6F-A161-49D2-8B49-B65CC3AB4847}" dt="2024-03-21T14:02:39.521" v="8770" actId="1076"/>
          <ac:spMkLst>
            <pc:docMk/>
            <pc:sldMk cId="656328597" sldId="424"/>
            <ac:spMk id="7" creationId="{CA37F4AF-19D7-B2A2-FD14-10559DAAB4E7}"/>
          </ac:spMkLst>
        </pc:spChg>
        <pc:spChg chg="add mod">
          <ac:chgData name="Galib, Asadullah" userId="a568b8db-2aef-4097-b5f7-ed17341ae71c" providerId="ADAL" clId="{895AEF6F-A161-49D2-8B49-B65CC3AB4847}" dt="2024-03-21T14:02:39.521" v="8770" actId="1076"/>
          <ac:spMkLst>
            <pc:docMk/>
            <pc:sldMk cId="656328597" sldId="424"/>
            <ac:spMk id="8" creationId="{8099A53D-68C9-C0D7-525B-55519C4741F0}"/>
          </ac:spMkLst>
        </pc:spChg>
        <pc:spChg chg="add del mod">
          <ac:chgData name="Galib, Asadullah" userId="a568b8db-2aef-4097-b5f7-ed17341ae71c" providerId="ADAL" clId="{895AEF6F-A161-49D2-8B49-B65CC3AB4847}" dt="2024-03-19T13:07:01.414" v="2925" actId="478"/>
          <ac:spMkLst>
            <pc:docMk/>
            <pc:sldMk cId="656328597" sldId="424"/>
            <ac:spMk id="8" creationId="{D3EC6EE4-E84F-D6FF-7205-0CC4E0DBFC27}"/>
          </ac:spMkLst>
        </pc:spChg>
        <pc:spChg chg="add del mod">
          <ac:chgData name="Galib, Asadullah" userId="a568b8db-2aef-4097-b5f7-ed17341ae71c" providerId="ADAL" clId="{895AEF6F-A161-49D2-8B49-B65CC3AB4847}" dt="2024-03-19T13:07:01.414" v="2925" actId="478"/>
          <ac:spMkLst>
            <pc:docMk/>
            <pc:sldMk cId="656328597" sldId="424"/>
            <ac:spMk id="9" creationId="{7B9C841E-D2F0-C9C5-A95A-9835FEF67AC3}"/>
          </ac:spMkLst>
        </pc:spChg>
        <pc:spChg chg="add del mod">
          <ac:chgData name="Galib, Asadullah" userId="a568b8db-2aef-4097-b5f7-ed17341ae71c" providerId="ADAL" clId="{895AEF6F-A161-49D2-8B49-B65CC3AB4847}" dt="2024-03-19T13:08:04.350" v="2998" actId="6264"/>
          <ac:spMkLst>
            <pc:docMk/>
            <pc:sldMk cId="656328597" sldId="424"/>
            <ac:spMk id="10" creationId="{D4EF0F46-4A13-312B-D562-F1C826B8217D}"/>
          </ac:spMkLst>
        </pc:spChg>
        <pc:spChg chg="add del mod">
          <ac:chgData name="Galib, Asadullah" userId="a568b8db-2aef-4097-b5f7-ed17341ae71c" providerId="ADAL" clId="{895AEF6F-A161-49D2-8B49-B65CC3AB4847}" dt="2024-03-19T13:08:04.350" v="2998" actId="6264"/>
          <ac:spMkLst>
            <pc:docMk/>
            <pc:sldMk cId="656328597" sldId="424"/>
            <ac:spMk id="11" creationId="{241E18AB-CA99-18D8-3328-FF362CF5C434}"/>
          </ac:spMkLst>
        </pc:spChg>
        <pc:spChg chg="add del mod">
          <ac:chgData name="Galib, Asadullah" userId="a568b8db-2aef-4097-b5f7-ed17341ae71c" providerId="ADAL" clId="{895AEF6F-A161-49D2-8B49-B65CC3AB4847}" dt="2024-03-19T13:08:04.350" v="2998" actId="6264"/>
          <ac:spMkLst>
            <pc:docMk/>
            <pc:sldMk cId="656328597" sldId="424"/>
            <ac:spMk id="12" creationId="{50D1B5A4-AE95-F929-8F62-8F928C7FF303}"/>
          </ac:spMkLst>
        </pc:spChg>
        <pc:picChg chg="add mod">
          <ac:chgData name="Galib, Asadullah" userId="a568b8db-2aef-4097-b5f7-ed17341ae71c" providerId="ADAL" clId="{895AEF6F-A161-49D2-8B49-B65CC3AB4847}" dt="2024-03-21T14:02:39.521" v="8770" actId="1076"/>
          <ac:picMkLst>
            <pc:docMk/>
            <pc:sldMk cId="656328597" sldId="424"/>
            <ac:picMk id="3" creationId="{2A200577-527E-2BCD-F85E-75C2FC6A3A7B}"/>
          </ac:picMkLst>
        </pc:picChg>
      </pc:sldChg>
      <pc:sldChg chg="addSp delSp modSp mod delAnim modAnim">
        <pc:chgData name="Galib, Asadullah" userId="a568b8db-2aef-4097-b5f7-ed17341ae71c" providerId="ADAL" clId="{895AEF6F-A161-49D2-8B49-B65CC3AB4847}" dt="2024-03-21T12:40:23.225" v="8658"/>
        <pc:sldMkLst>
          <pc:docMk/>
          <pc:sldMk cId="1321803241" sldId="428"/>
        </pc:sldMkLst>
        <pc:spChg chg="mod">
          <ac:chgData name="Galib, Asadullah" userId="a568b8db-2aef-4097-b5f7-ed17341ae71c" providerId="ADAL" clId="{895AEF6F-A161-49D2-8B49-B65CC3AB4847}" dt="2024-03-20T07:59:00.836" v="7249" actId="1036"/>
          <ac:spMkLst>
            <pc:docMk/>
            <pc:sldMk cId="1321803241" sldId="428"/>
            <ac:spMk id="7" creationId="{3CFAA2BB-5B8F-6A5D-B75E-44F886D4732C}"/>
          </ac:spMkLst>
        </pc:spChg>
        <pc:spChg chg="mod">
          <ac:chgData name="Galib, Asadullah" userId="a568b8db-2aef-4097-b5f7-ed17341ae71c" providerId="ADAL" clId="{895AEF6F-A161-49D2-8B49-B65CC3AB4847}" dt="2024-03-20T07:59:00.836" v="7249" actId="1036"/>
          <ac:spMkLst>
            <pc:docMk/>
            <pc:sldMk cId="1321803241" sldId="428"/>
            <ac:spMk id="8" creationId="{9D667164-A7F5-8CB2-C538-D55A1EE41AFA}"/>
          </ac:spMkLst>
        </pc:spChg>
        <pc:spChg chg="mod">
          <ac:chgData name="Galib, Asadullah" userId="a568b8db-2aef-4097-b5f7-ed17341ae71c" providerId="ADAL" clId="{895AEF6F-A161-49D2-8B49-B65CC3AB4847}" dt="2024-03-20T07:58:44.944" v="7239" actId="1036"/>
          <ac:spMkLst>
            <pc:docMk/>
            <pc:sldMk cId="1321803241" sldId="428"/>
            <ac:spMk id="63" creationId="{A8FD071E-3234-0CA3-B235-77DB20DB4C35}"/>
          </ac:spMkLst>
        </pc:spChg>
        <pc:spChg chg="add mod">
          <ac:chgData name="Galib, Asadullah" userId="a568b8db-2aef-4097-b5f7-ed17341ae71c" providerId="ADAL" clId="{895AEF6F-A161-49D2-8B49-B65CC3AB4847}" dt="2024-03-20T07:59:27.005" v="7253" actId="14100"/>
          <ac:spMkLst>
            <pc:docMk/>
            <pc:sldMk cId="1321803241" sldId="428"/>
            <ac:spMk id="67" creationId="{33EA31FA-7B2A-EA46-FDA0-E72841CCA6EE}"/>
          </ac:spMkLst>
        </pc:spChg>
        <pc:spChg chg="add mod">
          <ac:chgData name="Galib, Asadullah" userId="a568b8db-2aef-4097-b5f7-ed17341ae71c" providerId="ADAL" clId="{895AEF6F-A161-49D2-8B49-B65CC3AB4847}" dt="2024-03-19T13:32:19.828" v="3704"/>
          <ac:spMkLst>
            <pc:docMk/>
            <pc:sldMk cId="1321803241" sldId="428"/>
            <ac:spMk id="80" creationId="{7B115D2C-24A5-8088-50B6-0E0EE842D7A5}"/>
          </ac:spMkLst>
        </pc:spChg>
        <pc:spChg chg="add mod">
          <ac:chgData name="Galib, Asadullah" userId="a568b8db-2aef-4097-b5f7-ed17341ae71c" providerId="ADAL" clId="{895AEF6F-A161-49D2-8B49-B65CC3AB4847}" dt="2024-03-19T13:32:19.828" v="3704"/>
          <ac:spMkLst>
            <pc:docMk/>
            <pc:sldMk cId="1321803241" sldId="428"/>
            <ac:spMk id="82" creationId="{BF1DF69A-2330-0B4E-6739-490D7E6B6A25}"/>
          </ac:spMkLst>
        </pc:spChg>
        <pc:spChg chg="add mod">
          <ac:chgData name="Galib, Asadullah" userId="a568b8db-2aef-4097-b5f7-ed17341ae71c" providerId="ADAL" clId="{895AEF6F-A161-49D2-8B49-B65CC3AB4847}" dt="2024-03-19T13:32:19.828" v="3704"/>
          <ac:spMkLst>
            <pc:docMk/>
            <pc:sldMk cId="1321803241" sldId="428"/>
            <ac:spMk id="83" creationId="{F46F8BC9-2C1A-A25A-13F2-5381EA4382F4}"/>
          </ac:spMkLst>
        </pc:spChg>
        <pc:spChg chg="add mod">
          <ac:chgData name="Galib, Asadullah" userId="a568b8db-2aef-4097-b5f7-ed17341ae71c" providerId="ADAL" clId="{895AEF6F-A161-49D2-8B49-B65CC3AB4847}" dt="2024-03-19T13:32:19.828" v="3704"/>
          <ac:spMkLst>
            <pc:docMk/>
            <pc:sldMk cId="1321803241" sldId="428"/>
            <ac:spMk id="86" creationId="{CC64AC32-CD91-1862-F67B-76AD87E5DF0C}"/>
          </ac:spMkLst>
        </pc:spChg>
        <pc:spChg chg="add mod">
          <ac:chgData name="Galib, Asadullah" userId="a568b8db-2aef-4097-b5f7-ed17341ae71c" providerId="ADAL" clId="{895AEF6F-A161-49D2-8B49-B65CC3AB4847}" dt="2024-03-19T13:32:19.828" v="3704"/>
          <ac:spMkLst>
            <pc:docMk/>
            <pc:sldMk cId="1321803241" sldId="428"/>
            <ac:spMk id="87" creationId="{C343D882-7185-0797-8B4B-53FE079A5909}"/>
          </ac:spMkLst>
        </pc:spChg>
        <pc:spChg chg="add mod">
          <ac:chgData name="Galib, Asadullah" userId="a568b8db-2aef-4097-b5f7-ed17341ae71c" providerId="ADAL" clId="{895AEF6F-A161-49D2-8B49-B65CC3AB4847}" dt="2024-03-19T13:32:19.828" v="3704"/>
          <ac:spMkLst>
            <pc:docMk/>
            <pc:sldMk cId="1321803241" sldId="428"/>
            <ac:spMk id="88" creationId="{22C8452B-C352-5D09-3464-CC9BB1C92D60}"/>
          </ac:spMkLst>
        </pc:spChg>
        <pc:spChg chg="add mod">
          <ac:chgData name="Galib, Asadullah" userId="a568b8db-2aef-4097-b5f7-ed17341ae71c" providerId="ADAL" clId="{895AEF6F-A161-49D2-8B49-B65CC3AB4847}" dt="2024-03-19T13:32:19.828" v="3704"/>
          <ac:spMkLst>
            <pc:docMk/>
            <pc:sldMk cId="1321803241" sldId="428"/>
            <ac:spMk id="89" creationId="{52480D36-4B93-7708-121D-DAC2032C0182}"/>
          </ac:spMkLst>
        </pc:spChg>
        <pc:spChg chg="add mod">
          <ac:chgData name="Galib, Asadullah" userId="a568b8db-2aef-4097-b5f7-ed17341ae71c" providerId="ADAL" clId="{895AEF6F-A161-49D2-8B49-B65CC3AB4847}" dt="2024-03-19T13:32:19.828" v="3704"/>
          <ac:spMkLst>
            <pc:docMk/>
            <pc:sldMk cId="1321803241" sldId="428"/>
            <ac:spMk id="90" creationId="{AAC4C652-3B3A-13F9-BC15-9BFEF8E50326}"/>
          </ac:spMkLst>
        </pc:spChg>
        <pc:spChg chg="add mod">
          <ac:chgData name="Galib, Asadullah" userId="a568b8db-2aef-4097-b5f7-ed17341ae71c" providerId="ADAL" clId="{895AEF6F-A161-49D2-8B49-B65CC3AB4847}" dt="2024-03-19T13:32:19.828" v="3704"/>
          <ac:spMkLst>
            <pc:docMk/>
            <pc:sldMk cId="1321803241" sldId="428"/>
            <ac:spMk id="91" creationId="{6F7722A5-A7FB-5D74-782E-0B2B1D595947}"/>
          </ac:spMkLst>
        </pc:spChg>
        <pc:spChg chg="add mod">
          <ac:chgData name="Galib, Asadullah" userId="a568b8db-2aef-4097-b5f7-ed17341ae71c" providerId="ADAL" clId="{895AEF6F-A161-49D2-8B49-B65CC3AB4847}" dt="2024-03-19T13:32:19.828" v="3704"/>
          <ac:spMkLst>
            <pc:docMk/>
            <pc:sldMk cId="1321803241" sldId="428"/>
            <ac:spMk id="92" creationId="{39109B71-7161-8937-C5B3-AA16EA7F81F3}"/>
          </ac:spMkLst>
        </pc:spChg>
        <pc:spChg chg="add mod">
          <ac:chgData name="Galib, Asadullah" userId="a568b8db-2aef-4097-b5f7-ed17341ae71c" providerId="ADAL" clId="{895AEF6F-A161-49D2-8B49-B65CC3AB4847}" dt="2024-03-19T13:32:19.828" v="3704"/>
          <ac:spMkLst>
            <pc:docMk/>
            <pc:sldMk cId="1321803241" sldId="428"/>
            <ac:spMk id="96" creationId="{B12BC89C-7ED4-7C7B-C958-B1328A9085A2}"/>
          </ac:spMkLst>
        </pc:spChg>
        <pc:spChg chg="add mod">
          <ac:chgData name="Galib, Asadullah" userId="a568b8db-2aef-4097-b5f7-ed17341ae71c" providerId="ADAL" clId="{895AEF6F-A161-49D2-8B49-B65CC3AB4847}" dt="2024-03-19T13:32:19.828" v="3704"/>
          <ac:spMkLst>
            <pc:docMk/>
            <pc:sldMk cId="1321803241" sldId="428"/>
            <ac:spMk id="98" creationId="{AE787E37-19F6-4F0C-F355-8D45A28C43AE}"/>
          </ac:spMkLst>
        </pc:spChg>
        <pc:spChg chg="add mod">
          <ac:chgData name="Galib, Asadullah" userId="a568b8db-2aef-4097-b5f7-ed17341ae71c" providerId="ADAL" clId="{895AEF6F-A161-49D2-8B49-B65CC3AB4847}" dt="2024-03-19T13:32:19.828" v="3704"/>
          <ac:spMkLst>
            <pc:docMk/>
            <pc:sldMk cId="1321803241" sldId="428"/>
            <ac:spMk id="102" creationId="{D4594066-A76E-BC9C-11E5-907ADB5DC5FA}"/>
          </ac:spMkLst>
        </pc:spChg>
        <pc:spChg chg="add mod">
          <ac:chgData name="Galib, Asadullah" userId="a568b8db-2aef-4097-b5f7-ed17341ae71c" providerId="ADAL" clId="{895AEF6F-A161-49D2-8B49-B65CC3AB4847}" dt="2024-03-19T13:32:19.828" v="3704"/>
          <ac:spMkLst>
            <pc:docMk/>
            <pc:sldMk cId="1321803241" sldId="428"/>
            <ac:spMk id="103" creationId="{FAACD17B-A628-0B87-D7DD-B87D5E00C320}"/>
          </ac:spMkLst>
        </pc:spChg>
        <pc:spChg chg="add mod">
          <ac:chgData name="Galib, Asadullah" userId="a568b8db-2aef-4097-b5f7-ed17341ae71c" providerId="ADAL" clId="{895AEF6F-A161-49D2-8B49-B65CC3AB4847}" dt="2024-03-19T13:32:19.828" v="3704"/>
          <ac:spMkLst>
            <pc:docMk/>
            <pc:sldMk cId="1321803241" sldId="428"/>
            <ac:spMk id="104" creationId="{D6A6193E-01A5-958E-DE63-308AEDD27AA7}"/>
          </ac:spMkLst>
        </pc:spChg>
        <pc:spChg chg="add mod">
          <ac:chgData name="Galib, Asadullah" userId="a568b8db-2aef-4097-b5f7-ed17341ae71c" providerId="ADAL" clId="{895AEF6F-A161-49D2-8B49-B65CC3AB4847}" dt="2024-03-19T13:32:19.828" v="3704"/>
          <ac:spMkLst>
            <pc:docMk/>
            <pc:sldMk cId="1321803241" sldId="428"/>
            <ac:spMk id="105" creationId="{31E56D15-D239-6B14-6CD9-055C25B5472D}"/>
          </ac:spMkLst>
        </pc:spChg>
        <pc:spChg chg="add mod">
          <ac:chgData name="Galib, Asadullah" userId="a568b8db-2aef-4097-b5f7-ed17341ae71c" providerId="ADAL" clId="{895AEF6F-A161-49D2-8B49-B65CC3AB4847}" dt="2024-03-19T13:32:19.828" v="3704"/>
          <ac:spMkLst>
            <pc:docMk/>
            <pc:sldMk cId="1321803241" sldId="428"/>
            <ac:spMk id="109" creationId="{370D421F-3B5B-D712-6B08-7D5537D0D188}"/>
          </ac:spMkLst>
        </pc:spChg>
        <pc:spChg chg="add mod">
          <ac:chgData name="Galib, Asadullah" userId="a568b8db-2aef-4097-b5f7-ed17341ae71c" providerId="ADAL" clId="{895AEF6F-A161-49D2-8B49-B65CC3AB4847}" dt="2024-03-19T13:32:19.828" v="3704"/>
          <ac:spMkLst>
            <pc:docMk/>
            <pc:sldMk cId="1321803241" sldId="428"/>
            <ac:spMk id="110" creationId="{B24E074A-383C-F764-C26A-4FE0B1145FFC}"/>
          </ac:spMkLst>
        </pc:spChg>
        <pc:spChg chg="add mod">
          <ac:chgData name="Galib, Asadullah" userId="a568b8db-2aef-4097-b5f7-ed17341ae71c" providerId="ADAL" clId="{895AEF6F-A161-49D2-8B49-B65CC3AB4847}" dt="2024-03-19T13:32:19.828" v="3704"/>
          <ac:spMkLst>
            <pc:docMk/>
            <pc:sldMk cId="1321803241" sldId="428"/>
            <ac:spMk id="111" creationId="{2661ADD7-02B7-8A8D-3BEC-1BEC49E1BDC6}"/>
          </ac:spMkLst>
        </pc:spChg>
        <pc:spChg chg="add mod">
          <ac:chgData name="Galib, Asadullah" userId="a568b8db-2aef-4097-b5f7-ed17341ae71c" providerId="ADAL" clId="{895AEF6F-A161-49D2-8B49-B65CC3AB4847}" dt="2024-03-19T13:32:19.828" v="3704"/>
          <ac:spMkLst>
            <pc:docMk/>
            <pc:sldMk cId="1321803241" sldId="428"/>
            <ac:spMk id="112" creationId="{B3D4F143-BF07-8F31-C7FD-8E4C068EC587}"/>
          </ac:spMkLst>
        </pc:spChg>
        <pc:spChg chg="add mod">
          <ac:chgData name="Galib, Asadullah" userId="a568b8db-2aef-4097-b5f7-ed17341ae71c" providerId="ADAL" clId="{895AEF6F-A161-49D2-8B49-B65CC3AB4847}" dt="2024-03-20T07:58:38.089" v="7223" actId="1076"/>
          <ac:spMkLst>
            <pc:docMk/>
            <pc:sldMk cId="1321803241" sldId="428"/>
            <ac:spMk id="113" creationId="{12E08D5A-A18D-D798-CC05-B1AAAF9097CE}"/>
          </ac:spMkLst>
        </pc:spChg>
        <pc:picChg chg="add del mod">
          <ac:chgData name="Galib, Asadullah" userId="a568b8db-2aef-4097-b5f7-ed17341ae71c" providerId="ADAL" clId="{895AEF6F-A161-49D2-8B49-B65CC3AB4847}" dt="2024-03-21T12:34:12.990" v="8611" actId="478"/>
          <ac:picMkLst>
            <pc:docMk/>
            <pc:sldMk cId="1321803241" sldId="428"/>
            <ac:picMk id="65" creationId="{0B934932-3556-4A7B-1491-23DCBC89B652}"/>
          </ac:picMkLst>
        </pc:picChg>
        <pc:picChg chg="add mod">
          <ac:chgData name="Galib, Asadullah" userId="a568b8db-2aef-4097-b5f7-ed17341ae71c" providerId="ADAL" clId="{895AEF6F-A161-49D2-8B49-B65CC3AB4847}" dt="2024-03-19T11:14:57.925" v="1827" actId="1076"/>
          <ac:picMkLst>
            <pc:docMk/>
            <pc:sldMk cId="1321803241" sldId="428"/>
            <ac:picMk id="66" creationId="{4F5D4313-7C96-7484-FA0C-3219C573EDE2}"/>
          </ac:picMkLst>
        </pc:picChg>
        <pc:picChg chg="add del mod">
          <ac:chgData name="Galib, Asadullah" userId="a568b8db-2aef-4097-b5f7-ed17341ae71c" providerId="ADAL" clId="{895AEF6F-A161-49D2-8B49-B65CC3AB4847}" dt="2024-03-21T12:33:54.512" v="8607" actId="478"/>
          <ac:picMkLst>
            <pc:docMk/>
            <pc:sldMk cId="1321803241" sldId="428"/>
            <ac:picMk id="68" creationId="{34AD5BC1-F260-F9AB-31A7-B4305D355C6B}"/>
          </ac:picMkLst>
        </pc:picChg>
        <pc:picChg chg="add mod">
          <ac:chgData name="Galib, Asadullah" userId="a568b8db-2aef-4097-b5f7-ed17341ae71c" providerId="ADAL" clId="{895AEF6F-A161-49D2-8B49-B65CC3AB4847}" dt="2024-03-19T11:16:02.737" v="1828"/>
          <ac:picMkLst>
            <pc:docMk/>
            <pc:sldMk cId="1321803241" sldId="428"/>
            <ac:picMk id="69" creationId="{71C13FD3-2B2E-9B8B-72B0-36893DB70CE3}"/>
          </ac:picMkLst>
        </pc:picChg>
        <pc:picChg chg="add del mod modCrop">
          <ac:chgData name="Galib, Asadullah" userId="a568b8db-2aef-4097-b5f7-ed17341ae71c" providerId="ADAL" clId="{895AEF6F-A161-49D2-8B49-B65CC3AB4847}" dt="2024-03-21T12:37:29.841" v="8634" actId="478"/>
          <ac:picMkLst>
            <pc:docMk/>
            <pc:sldMk cId="1321803241" sldId="428"/>
            <ac:picMk id="72" creationId="{29912AD9-50C0-EC19-254D-37C6953BFDCB}"/>
          </ac:picMkLst>
        </pc:picChg>
        <pc:picChg chg="add del mod">
          <ac:chgData name="Galib, Asadullah" userId="a568b8db-2aef-4097-b5f7-ed17341ae71c" providerId="ADAL" clId="{895AEF6F-A161-49D2-8B49-B65CC3AB4847}" dt="2024-03-21T12:37:53.597" v="8639" actId="478"/>
          <ac:picMkLst>
            <pc:docMk/>
            <pc:sldMk cId="1321803241" sldId="428"/>
            <ac:picMk id="77" creationId="{BDCD9557-992A-27A6-092F-B4E0A59BF11A}"/>
          </ac:picMkLst>
        </pc:picChg>
        <pc:picChg chg="add mod">
          <ac:chgData name="Galib, Asadullah" userId="a568b8db-2aef-4097-b5f7-ed17341ae71c" providerId="ADAL" clId="{895AEF6F-A161-49D2-8B49-B65CC3AB4847}" dt="2024-03-21T12:39:37.382" v="8651" actId="1076"/>
          <ac:picMkLst>
            <pc:docMk/>
            <pc:sldMk cId="1321803241" sldId="428"/>
            <ac:picMk id="84" creationId="{A6387776-9355-87C9-03FE-59A2E0B54251}"/>
          </ac:picMkLst>
        </pc:picChg>
        <pc:picChg chg="add mod">
          <ac:chgData name="Galib, Asadullah" userId="a568b8db-2aef-4097-b5f7-ed17341ae71c" providerId="ADAL" clId="{895AEF6F-A161-49D2-8B49-B65CC3AB4847}" dt="2024-03-19T13:32:19.828" v="3704"/>
          <ac:picMkLst>
            <pc:docMk/>
            <pc:sldMk cId="1321803241" sldId="428"/>
            <ac:picMk id="84" creationId="{B1EB505D-3674-725F-FC45-3C014E7D5943}"/>
          </ac:picMkLst>
        </pc:picChg>
        <pc:picChg chg="add mod">
          <ac:chgData name="Galib, Asadullah" userId="a568b8db-2aef-4097-b5f7-ed17341ae71c" providerId="ADAL" clId="{895AEF6F-A161-49D2-8B49-B65CC3AB4847}" dt="2024-03-19T13:32:19.828" v="3704"/>
          <ac:picMkLst>
            <pc:docMk/>
            <pc:sldMk cId="1321803241" sldId="428"/>
            <ac:picMk id="85" creationId="{4CDEA0C4-0434-CE5A-C203-8A961A8AE9FE}"/>
          </ac:picMkLst>
        </pc:picChg>
        <pc:picChg chg="add mod">
          <ac:chgData name="Galib, Asadullah" userId="a568b8db-2aef-4097-b5f7-ed17341ae71c" providerId="ADAL" clId="{895AEF6F-A161-49D2-8B49-B65CC3AB4847}" dt="2024-03-21T12:39:16.206" v="8649" actId="14100"/>
          <ac:picMkLst>
            <pc:docMk/>
            <pc:sldMk cId="1321803241" sldId="428"/>
            <ac:picMk id="86" creationId="{19D81786-9CF7-B0C6-61C9-B5628C1168F1}"/>
          </ac:picMkLst>
        </pc:picChg>
        <pc:picChg chg="add mod">
          <ac:chgData name="Galib, Asadullah" userId="a568b8db-2aef-4097-b5f7-ed17341ae71c" providerId="ADAL" clId="{895AEF6F-A161-49D2-8B49-B65CC3AB4847}" dt="2024-03-19T13:32:19.828" v="3704"/>
          <ac:picMkLst>
            <pc:docMk/>
            <pc:sldMk cId="1321803241" sldId="428"/>
            <ac:picMk id="97" creationId="{CB0E8DC9-DB91-CA0F-D980-46E23FE95046}"/>
          </ac:picMkLst>
        </pc:picChg>
        <pc:picChg chg="add mod">
          <ac:chgData name="Galib, Asadullah" userId="a568b8db-2aef-4097-b5f7-ed17341ae71c" providerId="ADAL" clId="{895AEF6F-A161-49D2-8B49-B65CC3AB4847}" dt="2024-03-19T13:32:19.828" v="3704"/>
          <ac:picMkLst>
            <pc:docMk/>
            <pc:sldMk cId="1321803241" sldId="428"/>
            <ac:picMk id="99" creationId="{29C7D816-33A8-4438-817A-A150ACEEFB9E}"/>
          </ac:picMkLst>
        </pc:picChg>
        <pc:picChg chg="add mod">
          <ac:chgData name="Galib, Asadullah" userId="a568b8db-2aef-4097-b5f7-ed17341ae71c" providerId="ADAL" clId="{895AEF6F-A161-49D2-8B49-B65CC3AB4847}" dt="2024-03-19T13:32:19.828" v="3704"/>
          <ac:picMkLst>
            <pc:docMk/>
            <pc:sldMk cId="1321803241" sldId="428"/>
            <ac:picMk id="100" creationId="{5C1E66B4-B1B5-FBBD-B267-675C26942380}"/>
          </ac:picMkLst>
        </pc:picChg>
        <pc:picChg chg="add mod">
          <ac:chgData name="Galib, Asadullah" userId="a568b8db-2aef-4097-b5f7-ed17341ae71c" providerId="ADAL" clId="{895AEF6F-A161-49D2-8B49-B65CC3AB4847}" dt="2024-03-19T13:32:19.828" v="3704"/>
          <ac:picMkLst>
            <pc:docMk/>
            <pc:sldMk cId="1321803241" sldId="428"/>
            <ac:picMk id="101" creationId="{73714112-E5C7-1DC5-2D6A-E2C6B63DD52B}"/>
          </ac:picMkLst>
        </pc:picChg>
        <pc:cxnChg chg="mod">
          <ac:chgData name="Galib, Asadullah" userId="a568b8db-2aef-4097-b5f7-ed17341ae71c" providerId="ADAL" clId="{895AEF6F-A161-49D2-8B49-B65CC3AB4847}" dt="2024-03-20T07:59:00.836" v="7249" actId="1036"/>
          <ac:cxnSpMkLst>
            <pc:docMk/>
            <pc:sldMk cId="1321803241" sldId="428"/>
            <ac:cxnSpMk id="10" creationId="{B9B1A9A5-52C8-812B-3FB9-E7E89A85624E}"/>
          </ac:cxnSpMkLst>
        </pc:cxnChg>
        <pc:cxnChg chg="mod">
          <ac:chgData name="Galib, Asadullah" userId="a568b8db-2aef-4097-b5f7-ed17341ae71c" providerId="ADAL" clId="{895AEF6F-A161-49D2-8B49-B65CC3AB4847}" dt="2024-03-20T07:59:00.836" v="7249" actId="1036"/>
          <ac:cxnSpMkLst>
            <pc:docMk/>
            <pc:sldMk cId="1321803241" sldId="428"/>
            <ac:cxnSpMk id="11" creationId="{4117A567-DED7-3596-DE83-6D77CCBA6127}"/>
          </ac:cxnSpMkLst>
        </pc:cxnChg>
        <pc:cxnChg chg="add mod">
          <ac:chgData name="Galib, Asadullah" userId="a568b8db-2aef-4097-b5f7-ed17341ae71c" providerId="ADAL" clId="{895AEF6F-A161-49D2-8B49-B65CC3AB4847}" dt="2024-03-21T12:39:16.206" v="8649" actId="14100"/>
          <ac:cxnSpMkLst>
            <pc:docMk/>
            <pc:sldMk cId="1321803241" sldId="428"/>
            <ac:cxnSpMk id="69" creationId="{13E05CA2-1CD7-229A-C1EC-11E8CCDCF464}"/>
          </ac:cxnSpMkLst>
        </pc:cxnChg>
        <pc:cxnChg chg="add mod">
          <ac:chgData name="Galib, Asadullah" userId="a568b8db-2aef-4097-b5f7-ed17341ae71c" providerId="ADAL" clId="{895AEF6F-A161-49D2-8B49-B65CC3AB4847}" dt="2024-03-19T11:20:51.637" v="1852" actId="693"/>
          <ac:cxnSpMkLst>
            <pc:docMk/>
            <pc:sldMk cId="1321803241" sldId="428"/>
            <ac:cxnSpMk id="70" creationId="{79F1749E-E5B9-0A02-CF42-16C42C6E564D}"/>
          </ac:cxnSpMkLst>
        </pc:cxnChg>
        <pc:cxnChg chg="add mod">
          <ac:chgData name="Galib, Asadullah" userId="a568b8db-2aef-4097-b5f7-ed17341ae71c" providerId="ADAL" clId="{895AEF6F-A161-49D2-8B49-B65CC3AB4847}" dt="2024-03-19T11:20:51.637" v="1852" actId="693"/>
          <ac:cxnSpMkLst>
            <pc:docMk/>
            <pc:sldMk cId="1321803241" sldId="428"/>
            <ac:cxnSpMk id="76" creationId="{63FC201E-D26C-0943-3D34-72921666EA09}"/>
          </ac:cxnSpMkLst>
        </pc:cxnChg>
        <pc:cxnChg chg="add mod">
          <ac:chgData name="Galib, Asadullah" userId="a568b8db-2aef-4097-b5f7-ed17341ae71c" providerId="ADAL" clId="{895AEF6F-A161-49D2-8B49-B65CC3AB4847}" dt="2024-03-19T13:32:19.828" v="3704"/>
          <ac:cxnSpMkLst>
            <pc:docMk/>
            <pc:sldMk cId="1321803241" sldId="428"/>
            <ac:cxnSpMk id="81" creationId="{AFE8B41C-03D9-B337-8D98-2A7679ED8DA6}"/>
          </ac:cxnSpMkLst>
        </pc:cxnChg>
        <pc:cxnChg chg="add mod">
          <ac:chgData name="Galib, Asadullah" userId="a568b8db-2aef-4097-b5f7-ed17341ae71c" providerId="ADAL" clId="{895AEF6F-A161-49D2-8B49-B65CC3AB4847}" dt="2024-03-19T13:32:19.828" v="3704"/>
          <ac:cxnSpMkLst>
            <pc:docMk/>
            <pc:sldMk cId="1321803241" sldId="428"/>
            <ac:cxnSpMk id="93" creationId="{BC8196EE-FBC6-D555-4ED6-41928A2D6A14}"/>
          </ac:cxnSpMkLst>
        </pc:cxnChg>
        <pc:cxnChg chg="add mod">
          <ac:chgData name="Galib, Asadullah" userId="a568b8db-2aef-4097-b5f7-ed17341ae71c" providerId="ADAL" clId="{895AEF6F-A161-49D2-8B49-B65CC3AB4847}" dt="2024-03-19T13:32:19.828" v="3704"/>
          <ac:cxnSpMkLst>
            <pc:docMk/>
            <pc:sldMk cId="1321803241" sldId="428"/>
            <ac:cxnSpMk id="94" creationId="{1D19FFC2-358C-D6AF-6CFC-C20EACBCF2C9}"/>
          </ac:cxnSpMkLst>
        </pc:cxnChg>
        <pc:cxnChg chg="add mod">
          <ac:chgData name="Galib, Asadullah" userId="a568b8db-2aef-4097-b5f7-ed17341ae71c" providerId="ADAL" clId="{895AEF6F-A161-49D2-8B49-B65CC3AB4847}" dt="2024-03-19T13:32:19.828" v="3704"/>
          <ac:cxnSpMkLst>
            <pc:docMk/>
            <pc:sldMk cId="1321803241" sldId="428"/>
            <ac:cxnSpMk id="95" creationId="{2A0013D1-B4F5-2139-587C-DDBF13166DFE}"/>
          </ac:cxnSpMkLst>
        </pc:cxnChg>
        <pc:cxnChg chg="add mod">
          <ac:chgData name="Galib, Asadullah" userId="a568b8db-2aef-4097-b5f7-ed17341ae71c" providerId="ADAL" clId="{895AEF6F-A161-49D2-8B49-B65CC3AB4847}" dt="2024-03-19T13:32:19.828" v="3704"/>
          <ac:cxnSpMkLst>
            <pc:docMk/>
            <pc:sldMk cId="1321803241" sldId="428"/>
            <ac:cxnSpMk id="106" creationId="{EDBE7E18-A0C3-437D-9A47-D5A67702D7CE}"/>
          </ac:cxnSpMkLst>
        </pc:cxnChg>
        <pc:cxnChg chg="add mod">
          <ac:chgData name="Galib, Asadullah" userId="a568b8db-2aef-4097-b5f7-ed17341ae71c" providerId="ADAL" clId="{895AEF6F-A161-49D2-8B49-B65CC3AB4847}" dt="2024-03-19T13:32:19.828" v="3704"/>
          <ac:cxnSpMkLst>
            <pc:docMk/>
            <pc:sldMk cId="1321803241" sldId="428"/>
            <ac:cxnSpMk id="107" creationId="{5669589B-B6B8-E2FD-1184-E833950B3723}"/>
          </ac:cxnSpMkLst>
        </pc:cxnChg>
        <pc:cxnChg chg="add mod">
          <ac:chgData name="Galib, Asadullah" userId="a568b8db-2aef-4097-b5f7-ed17341ae71c" providerId="ADAL" clId="{895AEF6F-A161-49D2-8B49-B65CC3AB4847}" dt="2024-03-19T13:32:19.828" v="3704"/>
          <ac:cxnSpMkLst>
            <pc:docMk/>
            <pc:sldMk cId="1321803241" sldId="428"/>
            <ac:cxnSpMk id="108" creationId="{39D3AEF0-5B3E-F952-9B94-E3B64806D3F3}"/>
          </ac:cxnSpMkLst>
        </pc:cxnChg>
        <pc:cxnChg chg="add mod">
          <ac:chgData name="Galib, Asadullah" userId="a568b8db-2aef-4097-b5f7-ed17341ae71c" providerId="ADAL" clId="{895AEF6F-A161-49D2-8B49-B65CC3AB4847}" dt="2024-03-20T07:58:44.944" v="7239" actId="1036"/>
          <ac:cxnSpMkLst>
            <pc:docMk/>
            <pc:sldMk cId="1321803241" sldId="428"/>
            <ac:cxnSpMk id="114" creationId="{7C1D5D16-3411-36EE-F105-B5610177274D}"/>
          </ac:cxnSpMkLst>
        </pc:cxnChg>
      </pc:sldChg>
      <pc:sldChg chg="addSp modSp mod modAnim">
        <pc:chgData name="Galib, Asadullah" userId="a568b8db-2aef-4097-b5f7-ed17341ae71c" providerId="ADAL" clId="{895AEF6F-A161-49D2-8B49-B65CC3AB4847}" dt="2024-03-20T08:02:11.151" v="7259"/>
        <pc:sldMkLst>
          <pc:docMk/>
          <pc:sldMk cId="938153061" sldId="429"/>
        </pc:sldMkLst>
        <pc:picChg chg="add mod">
          <ac:chgData name="Galib, Asadullah" userId="a568b8db-2aef-4097-b5f7-ed17341ae71c" providerId="ADAL" clId="{895AEF6F-A161-49D2-8B49-B65CC3AB4847}" dt="2024-03-18T13:34:43.682" v="1342" actId="14100"/>
          <ac:picMkLst>
            <pc:docMk/>
            <pc:sldMk cId="938153061" sldId="429"/>
            <ac:picMk id="4" creationId="{86A7FD52-208D-07A0-9621-1340133B1D84}"/>
          </ac:picMkLst>
        </pc:picChg>
        <pc:cxnChg chg="add mod">
          <ac:chgData name="Galib, Asadullah" userId="a568b8db-2aef-4097-b5f7-ed17341ae71c" providerId="ADAL" clId="{895AEF6F-A161-49D2-8B49-B65CC3AB4847}" dt="2024-03-18T13:34:43.682" v="1342" actId="14100"/>
          <ac:cxnSpMkLst>
            <pc:docMk/>
            <pc:sldMk cId="938153061" sldId="429"/>
            <ac:cxnSpMk id="6" creationId="{CAB9DCF6-C414-9F31-AD79-CB9AE18106C1}"/>
          </ac:cxnSpMkLst>
        </pc:cxnChg>
      </pc:sldChg>
      <pc:sldChg chg="del mod modShow">
        <pc:chgData name="Galib, Asadullah" userId="a568b8db-2aef-4097-b5f7-ed17341ae71c" providerId="ADAL" clId="{895AEF6F-A161-49D2-8B49-B65CC3AB4847}" dt="2024-03-20T08:02:42.065" v="7260" actId="47"/>
        <pc:sldMkLst>
          <pc:docMk/>
          <pc:sldMk cId="3702609565" sldId="430"/>
        </pc:sldMkLst>
      </pc:sldChg>
      <pc:sldChg chg="addSp delSp modSp mod modAnim">
        <pc:chgData name="Galib, Asadullah" userId="a568b8db-2aef-4097-b5f7-ed17341ae71c" providerId="ADAL" clId="{895AEF6F-A161-49D2-8B49-B65CC3AB4847}" dt="2024-04-09T13:19:03.945" v="13252"/>
        <pc:sldMkLst>
          <pc:docMk/>
          <pc:sldMk cId="3274543161" sldId="431"/>
        </pc:sldMkLst>
        <pc:spChg chg="add del mod">
          <ac:chgData name="Galib, Asadullah" userId="a568b8db-2aef-4097-b5f7-ed17341ae71c" providerId="ADAL" clId="{895AEF6F-A161-49D2-8B49-B65CC3AB4847}" dt="2024-03-21T14:21:09.490" v="8860" actId="478"/>
          <ac:spMkLst>
            <pc:docMk/>
            <pc:sldMk cId="3274543161" sldId="431"/>
            <ac:spMk id="3" creationId="{2585FA78-D971-B128-BF00-D99BE7E91B9A}"/>
          </ac:spMkLst>
        </pc:spChg>
        <pc:spChg chg="add mod">
          <ac:chgData name="Galib, Asadullah" userId="a568b8db-2aef-4097-b5f7-ed17341ae71c" providerId="ADAL" clId="{895AEF6F-A161-49D2-8B49-B65CC3AB4847}" dt="2024-04-09T13:17:33.742" v="13229" actId="1076"/>
          <ac:spMkLst>
            <pc:docMk/>
            <pc:sldMk cId="3274543161" sldId="431"/>
            <ac:spMk id="3" creationId="{8CA14E97-0807-E6AC-69AA-EB9CBFDBE732}"/>
          </ac:spMkLst>
        </pc:spChg>
        <pc:spChg chg="add mod">
          <ac:chgData name="Galib, Asadullah" userId="a568b8db-2aef-4097-b5f7-ed17341ae71c" providerId="ADAL" clId="{895AEF6F-A161-49D2-8B49-B65CC3AB4847}" dt="2024-04-09T13:18:42.515" v="13250" actId="1035"/>
          <ac:spMkLst>
            <pc:docMk/>
            <pc:sldMk cId="3274543161" sldId="431"/>
            <ac:spMk id="6" creationId="{3C664119-2F0F-E994-CFED-C16F58E67021}"/>
          </ac:spMkLst>
        </pc:spChg>
        <pc:spChg chg="add mod">
          <ac:chgData name="Galib, Asadullah" userId="a568b8db-2aef-4097-b5f7-ed17341ae71c" providerId="ADAL" clId="{895AEF6F-A161-49D2-8B49-B65CC3AB4847}" dt="2024-04-09T13:17:48.258" v="13236" actId="1076"/>
          <ac:spMkLst>
            <pc:docMk/>
            <pc:sldMk cId="3274543161" sldId="431"/>
            <ac:spMk id="7" creationId="{F993679C-F28F-EB0B-6D3D-F856158E7A86}"/>
          </ac:spMkLst>
        </pc:spChg>
        <pc:spChg chg="add mod">
          <ac:chgData name="Galib, Asadullah" userId="a568b8db-2aef-4097-b5f7-ed17341ae71c" providerId="ADAL" clId="{895AEF6F-A161-49D2-8B49-B65CC3AB4847}" dt="2024-04-09T13:18:34.263" v="13241" actId="1076"/>
          <ac:spMkLst>
            <pc:docMk/>
            <pc:sldMk cId="3274543161" sldId="431"/>
            <ac:spMk id="8" creationId="{D3DD312B-A2CF-1E2A-0413-87C2B20EA679}"/>
          </ac:spMkLst>
        </pc:spChg>
        <pc:picChg chg="mod">
          <ac:chgData name="Galib, Asadullah" userId="a568b8db-2aef-4097-b5f7-ed17341ae71c" providerId="ADAL" clId="{895AEF6F-A161-49D2-8B49-B65CC3AB4847}" dt="2024-04-09T13:17:42.038" v="13234" actId="1076"/>
          <ac:picMkLst>
            <pc:docMk/>
            <pc:sldMk cId="3274543161" sldId="431"/>
            <ac:picMk id="5" creationId="{5A56A0C1-9796-7323-FB07-7FE6442E0A3D}"/>
          </ac:picMkLst>
        </pc:picChg>
        <pc:picChg chg="mod">
          <ac:chgData name="Galib, Asadullah" userId="a568b8db-2aef-4097-b5f7-ed17341ae71c" providerId="ADAL" clId="{895AEF6F-A161-49D2-8B49-B65CC3AB4847}" dt="2024-04-09T13:16:40.190" v="13222" actId="1076"/>
          <ac:picMkLst>
            <pc:docMk/>
            <pc:sldMk cId="3274543161" sldId="431"/>
            <ac:picMk id="9" creationId="{0DE886BE-48B7-78C4-CA0B-8FB8CFF24786}"/>
          </ac:picMkLst>
        </pc:picChg>
      </pc:sldChg>
      <pc:sldChg chg="del">
        <pc:chgData name="Galib, Asadullah" userId="a568b8db-2aef-4097-b5f7-ed17341ae71c" providerId="ADAL" clId="{895AEF6F-A161-49D2-8B49-B65CC3AB4847}" dt="2024-03-18T11:55:54.975" v="76" actId="47"/>
        <pc:sldMkLst>
          <pc:docMk/>
          <pc:sldMk cId="3219548766" sldId="433"/>
        </pc:sldMkLst>
      </pc:sldChg>
      <pc:sldChg chg="del">
        <pc:chgData name="Galib, Asadullah" userId="a568b8db-2aef-4097-b5f7-ed17341ae71c" providerId="ADAL" clId="{895AEF6F-A161-49D2-8B49-B65CC3AB4847}" dt="2024-03-19T11:46:10.464" v="2115" actId="47"/>
        <pc:sldMkLst>
          <pc:docMk/>
          <pc:sldMk cId="4075102809" sldId="434"/>
        </pc:sldMkLst>
      </pc:sldChg>
      <pc:sldChg chg="del">
        <pc:chgData name="Galib, Asadullah" userId="a568b8db-2aef-4097-b5f7-ed17341ae71c" providerId="ADAL" clId="{895AEF6F-A161-49D2-8B49-B65CC3AB4847}" dt="2024-03-18T11:55:58.721" v="77" actId="47"/>
        <pc:sldMkLst>
          <pc:docMk/>
          <pc:sldMk cId="2463766377" sldId="436"/>
        </pc:sldMkLst>
      </pc:sldChg>
      <pc:sldChg chg="del">
        <pc:chgData name="Galib, Asadullah" userId="a568b8db-2aef-4097-b5f7-ed17341ae71c" providerId="ADAL" clId="{895AEF6F-A161-49D2-8B49-B65CC3AB4847}" dt="2024-03-18T11:56:01.790" v="78" actId="47"/>
        <pc:sldMkLst>
          <pc:docMk/>
          <pc:sldMk cId="3207842257" sldId="437"/>
        </pc:sldMkLst>
      </pc:sldChg>
      <pc:sldChg chg="del">
        <pc:chgData name="Galib, Asadullah" userId="a568b8db-2aef-4097-b5f7-ed17341ae71c" providerId="ADAL" clId="{895AEF6F-A161-49D2-8B49-B65CC3AB4847}" dt="2024-03-19T11:46:10.464" v="2115" actId="47"/>
        <pc:sldMkLst>
          <pc:docMk/>
          <pc:sldMk cId="459258106" sldId="441"/>
        </pc:sldMkLst>
      </pc:sldChg>
      <pc:sldChg chg="modSp del mod">
        <pc:chgData name="Galib, Asadullah" userId="a568b8db-2aef-4097-b5f7-ed17341ae71c" providerId="ADAL" clId="{895AEF6F-A161-49D2-8B49-B65CC3AB4847}" dt="2024-03-20T07:27:06.883" v="6847" actId="47"/>
        <pc:sldMkLst>
          <pc:docMk/>
          <pc:sldMk cId="2952681325" sldId="442"/>
        </pc:sldMkLst>
        <pc:spChg chg="mod">
          <ac:chgData name="Galib, Asadullah" userId="a568b8db-2aef-4097-b5f7-ed17341ae71c" providerId="ADAL" clId="{895AEF6F-A161-49D2-8B49-B65CC3AB4847}" dt="2024-03-18T11:43:41.346" v="0" actId="20577"/>
          <ac:spMkLst>
            <pc:docMk/>
            <pc:sldMk cId="2952681325" sldId="442"/>
            <ac:spMk id="3" creationId="{6955BBB0-2BEE-201E-1D20-2004AD9956A7}"/>
          </ac:spMkLst>
        </pc:spChg>
      </pc:sldChg>
      <pc:sldChg chg="modSp del mod">
        <pc:chgData name="Galib, Asadullah" userId="a568b8db-2aef-4097-b5f7-ed17341ae71c" providerId="ADAL" clId="{895AEF6F-A161-49D2-8B49-B65CC3AB4847}" dt="2024-03-20T07:27:53.829" v="6857" actId="47"/>
        <pc:sldMkLst>
          <pc:docMk/>
          <pc:sldMk cId="3122774074" sldId="443"/>
        </pc:sldMkLst>
        <pc:spChg chg="mod">
          <ac:chgData name="Galib, Asadullah" userId="a568b8db-2aef-4097-b5f7-ed17341ae71c" providerId="ADAL" clId="{895AEF6F-A161-49D2-8B49-B65CC3AB4847}" dt="2024-03-19T11:08:41.320" v="1805" actId="20577"/>
          <ac:spMkLst>
            <pc:docMk/>
            <pc:sldMk cId="3122774074" sldId="443"/>
            <ac:spMk id="3" creationId="{6955BBB0-2BEE-201E-1D20-2004AD9956A7}"/>
          </ac:spMkLst>
        </pc:spChg>
      </pc:sldChg>
      <pc:sldChg chg="modSp del mod">
        <pc:chgData name="Galib, Asadullah" userId="a568b8db-2aef-4097-b5f7-ed17341ae71c" providerId="ADAL" clId="{895AEF6F-A161-49D2-8B49-B65CC3AB4847}" dt="2024-03-19T11:46:10.464" v="2115" actId="47"/>
        <pc:sldMkLst>
          <pc:docMk/>
          <pc:sldMk cId="777526521" sldId="444"/>
        </pc:sldMkLst>
        <pc:spChg chg="mod">
          <ac:chgData name="Galib, Asadullah" userId="a568b8db-2aef-4097-b5f7-ed17341ae71c" providerId="ADAL" clId="{895AEF6F-A161-49D2-8B49-B65CC3AB4847}" dt="2024-03-18T11:58:33.217" v="94" actId="20577"/>
          <ac:spMkLst>
            <pc:docMk/>
            <pc:sldMk cId="777526521" sldId="444"/>
            <ac:spMk id="3" creationId="{6955BBB0-2BEE-201E-1D20-2004AD9956A7}"/>
          </ac:spMkLst>
        </pc:spChg>
      </pc:sldChg>
      <pc:sldChg chg="modSp del mod">
        <pc:chgData name="Galib, Asadullah" userId="a568b8db-2aef-4097-b5f7-ed17341ae71c" providerId="ADAL" clId="{895AEF6F-A161-49D2-8B49-B65CC3AB4847}" dt="2024-03-20T08:03:08.423" v="7262" actId="47"/>
        <pc:sldMkLst>
          <pc:docMk/>
          <pc:sldMk cId="3516780234" sldId="445"/>
        </pc:sldMkLst>
        <pc:spChg chg="mod">
          <ac:chgData name="Galib, Asadullah" userId="a568b8db-2aef-4097-b5f7-ed17341ae71c" providerId="ADAL" clId="{895AEF6F-A161-49D2-8B49-B65CC3AB4847}" dt="2024-03-20T04:18:00.499" v="4274"/>
          <ac:spMkLst>
            <pc:docMk/>
            <pc:sldMk cId="3516780234" sldId="445"/>
            <ac:spMk id="3" creationId="{6955BBB0-2BEE-201E-1D20-2004AD9956A7}"/>
          </ac:spMkLst>
        </pc:spChg>
      </pc:sldChg>
      <pc:sldChg chg="modSp mod">
        <pc:chgData name="Galib, Asadullah" userId="a568b8db-2aef-4097-b5f7-ed17341ae71c" providerId="ADAL" clId="{895AEF6F-A161-49D2-8B49-B65CC3AB4847}" dt="2024-03-20T13:20:23.629" v="7434" actId="20577"/>
        <pc:sldMkLst>
          <pc:docMk/>
          <pc:sldMk cId="3457663909" sldId="446"/>
        </pc:sldMkLst>
        <pc:spChg chg="mod">
          <ac:chgData name="Galib, Asadullah" userId="a568b8db-2aef-4097-b5f7-ed17341ae71c" providerId="ADAL" clId="{895AEF6F-A161-49D2-8B49-B65CC3AB4847}" dt="2024-03-20T13:20:23.629" v="7434" actId="20577"/>
          <ac:spMkLst>
            <pc:docMk/>
            <pc:sldMk cId="3457663909" sldId="446"/>
            <ac:spMk id="2" creationId="{2DCC4E38-52A7-20D9-06C0-24398CDC8280}"/>
          </ac:spMkLst>
        </pc:spChg>
      </pc:sldChg>
      <pc:sldChg chg="addSp modSp add del mod ord modAnim">
        <pc:chgData name="Galib, Asadullah" userId="a568b8db-2aef-4097-b5f7-ed17341ae71c" providerId="ADAL" clId="{895AEF6F-A161-49D2-8B49-B65CC3AB4847}" dt="2024-04-02T14:57:43.082" v="12784"/>
        <pc:sldMkLst>
          <pc:docMk/>
          <pc:sldMk cId="2105375129" sldId="447"/>
        </pc:sldMkLst>
        <pc:spChg chg="mod">
          <ac:chgData name="Galib, Asadullah" userId="a568b8db-2aef-4097-b5f7-ed17341ae71c" providerId="ADAL" clId="{895AEF6F-A161-49D2-8B49-B65CC3AB4847}" dt="2024-04-02T11:57:06.290" v="12746" actId="20577"/>
          <ac:spMkLst>
            <pc:docMk/>
            <pc:sldMk cId="2105375129" sldId="447"/>
            <ac:spMk id="2" creationId="{2DCC4E38-52A7-20D9-06C0-24398CDC8280}"/>
          </ac:spMkLst>
        </pc:spChg>
        <pc:picChg chg="mod">
          <ac:chgData name="Galib, Asadullah" userId="a568b8db-2aef-4097-b5f7-ed17341ae71c" providerId="ADAL" clId="{895AEF6F-A161-49D2-8B49-B65CC3AB4847}" dt="2024-04-02T11:58:33.703" v="12760" actId="1076"/>
          <ac:picMkLst>
            <pc:docMk/>
            <pc:sldMk cId="2105375129" sldId="447"/>
            <ac:picMk id="5" creationId="{0D823ED6-65D6-3EFA-0BD9-C67C9B6C5788}"/>
          </ac:picMkLst>
        </pc:picChg>
        <pc:picChg chg="add mod modCrop">
          <ac:chgData name="Galib, Asadullah" userId="a568b8db-2aef-4097-b5f7-ed17341ae71c" providerId="ADAL" clId="{895AEF6F-A161-49D2-8B49-B65CC3AB4847}" dt="2024-04-02T11:58:10.908" v="12757" actId="1076"/>
          <ac:picMkLst>
            <pc:docMk/>
            <pc:sldMk cId="2105375129" sldId="447"/>
            <ac:picMk id="7" creationId="{9AE09A9A-6390-760F-75D2-9F9A555E3B3F}"/>
          </ac:picMkLst>
        </pc:picChg>
        <pc:picChg chg="mod">
          <ac:chgData name="Galib, Asadullah" userId="a568b8db-2aef-4097-b5f7-ed17341ae71c" providerId="ADAL" clId="{895AEF6F-A161-49D2-8B49-B65CC3AB4847}" dt="2024-04-02T11:58:12.644" v="12758" actId="1076"/>
          <ac:picMkLst>
            <pc:docMk/>
            <pc:sldMk cId="2105375129" sldId="447"/>
            <ac:picMk id="15" creationId="{85703A55-9C80-A320-29F4-70B76C07B78C}"/>
          </ac:picMkLst>
        </pc:picChg>
        <pc:picChg chg="mod">
          <ac:chgData name="Galib, Asadullah" userId="a568b8db-2aef-4097-b5f7-ed17341ae71c" providerId="ADAL" clId="{895AEF6F-A161-49D2-8B49-B65CC3AB4847}" dt="2024-04-02T11:58:15.468" v="12759" actId="1076"/>
          <ac:picMkLst>
            <pc:docMk/>
            <pc:sldMk cId="2105375129" sldId="447"/>
            <ac:picMk id="17" creationId="{7B38DCE5-DE4D-9204-3185-E8AC6939F558}"/>
          </ac:picMkLst>
        </pc:picChg>
      </pc:sldChg>
      <pc:sldChg chg="modSp mod">
        <pc:chgData name="Galib, Asadullah" userId="a568b8db-2aef-4097-b5f7-ed17341ae71c" providerId="ADAL" clId="{895AEF6F-A161-49D2-8B49-B65CC3AB4847}" dt="2024-04-02T12:46:38.487" v="12771" actId="20577"/>
        <pc:sldMkLst>
          <pc:docMk/>
          <pc:sldMk cId="1580181308" sldId="450"/>
        </pc:sldMkLst>
        <pc:spChg chg="mod">
          <ac:chgData name="Galib, Asadullah" userId="a568b8db-2aef-4097-b5f7-ed17341ae71c" providerId="ADAL" clId="{895AEF6F-A161-49D2-8B49-B65CC3AB4847}" dt="2024-04-02T12:46:38.487" v="12771" actId="20577"/>
          <ac:spMkLst>
            <pc:docMk/>
            <pc:sldMk cId="1580181308" sldId="450"/>
            <ac:spMk id="2" creationId="{28F7AD2A-8385-6A52-F4F9-972F61641C12}"/>
          </ac:spMkLst>
        </pc:spChg>
      </pc:sldChg>
      <pc:sldChg chg="addSp delSp modSp mod ord delAnim modAnim">
        <pc:chgData name="Galib, Asadullah" userId="a568b8db-2aef-4097-b5f7-ed17341ae71c" providerId="ADAL" clId="{895AEF6F-A161-49D2-8B49-B65CC3AB4847}" dt="2024-04-02T12:46:52.192" v="12779" actId="20577"/>
        <pc:sldMkLst>
          <pc:docMk/>
          <pc:sldMk cId="3936643658" sldId="452"/>
        </pc:sldMkLst>
        <pc:spChg chg="mod">
          <ac:chgData name="Galib, Asadullah" userId="a568b8db-2aef-4097-b5f7-ed17341ae71c" providerId="ADAL" clId="{895AEF6F-A161-49D2-8B49-B65CC3AB4847}" dt="2024-04-02T12:46:52.192" v="12779" actId="20577"/>
          <ac:spMkLst>
            <pc:docMk/>
            <pc:sldMk cId="3936643658" sldId="452"/>
            <ac:spMk id="2" creationId="{4D4A0B32-28A6-92EF-563F-FA6901252685}"/>
          </ac:spMkLst>
        </pc:spChg>
        <pc:spChg chg="mod">
          <ac:chgData name="Galib, Asadullah" userId="a568b8db-2aef-4097-b5f7-ed17341ae71c" providerId="ADAL" clId="{895AEF6F-A161-49D2-8B49-B65CC3AB4847}" dt="2024-03-21T11:22:20.961" v="8195" actId="1038"/>
          <ac:spMkLst>
            <pc:docMk/>
            <pc:sldMk cId="3936643658" sldId="452"/>
            <ac:spMk id="3" creationId="{20013F29-A241-D7D1-2BF8-14BEABE20E27}"/>
          </ac:spMkLst>
        </pc:spChg>
        <pc:spChg chg="add mod">
          <ac:chgData name="Galib, Asadullah" userId="a568b8db-2aef-4097-b5f7-ed17341ae71c" providerId="ADAL" clId="{895AEF6F-A161-49D2-8B49-B65CC3AB4847}" dt="2024-03-20T07:04:08.079" v="6617"/>
          <ac:spMkLst>
            <pc:docMk/>
            <pc:sldMk cId="3936643658" sldId="452"/>
            <ac:spMk id="5" creationId="{6657688A-D3EB-1396-1115-F0AA9DFA2AF9}"/>
          </ac:spMkLst>
        </pc:spChg>
        <pc:spChg chg="mod">
          <ac:chgData name="Galib, Asadullah" userId="a568b8db-2aef-4097-b5f7-ed17341ae71c" providerId="ADAL" clId="{895AEF6F-A161-49D2-8B49-B65CC3AB4847}" dt="2024-03-21T11:21:02.637" v="8145" actId="20577"/>
          <ac:spMkLst>
            <pc:docMk/>
            <pc:sldMk cId="3936643658" sldId="452"/>
            <ac:spMk id="6" creationId="{5E8BACD6-D59E-5AA6-258F-41EB8ADB4FF2}"/>
          </ac:spMkLst>
        </pc:spChg>
        <pc:spChg chg="mod">
          <ac:chgData name="Galib, Asadullah" userId="a568b8db-2aef-4097-b5f7-ed17341ae71c" providerId="ADAL" clId="{895AEF6F-A161-49D2-8B49-B65CC3AB4847}" dt="2024-03-21T11:23:01.341" v="8204" actId="1076"/>
          <ac:spMkLst>
            <pc:docMk/>
            <pc:sldMk cId="3936643658" sldId="452"/>
            <ac:spMk id="9" creationId="{2FF474B6-470F-9018-F68A-0D8FA7FB87B0}"/>
          </ac:spMkLst>
        </pc:spChg>
        <pc:spChg chg="add mod">
          <ac:chgData name="Galib, Asadullah" userId="a568b8db-2aef-4097-b5f7-ed17341ae71c" providerId="ADAL" clId="{895AEF6F-A161-49D2-8B49-B65CC3AB4847}" dt="2024-03-21T13:45:22.864" v="8669" actId="20577"/>
          <ac:spMkLst>
            <pc:docMk/>
            <pc:sldMk cId="3936643658" sldId="452"/>
            <ac:spMk id="12" creationId="{493EFBA6-FF78-ED0B-FBF8-E88FC36CB98E}"/>
          </ac:spMkLst>
        </pc:spChg>
        <pc:spChg chg="del mod">
          <ac:chgData name="Galib, Asadullah" userId="a568b8db-2aef-4097-b5f7-ed17341ae71c" providerId="ADAL" clId="{895AEF6F-A161-49D2-8B49-B65CC3AB4847}" dt="2024-03-21T11:19:39.102" v="8044" actId="478"/>
          <ac:spMkLst>
            <pc:docMk/>
            <pc:sldMk cId="3936643658" sldId="452"/>
            <ac:spMk id="17" creationId="{41BE3D43-46D6-5FE6-31D0-81F2197BDE49}"/>
          </ac:spMkLst>
        </pc:spChg>
        <pc:spChg chg="mod">
          <ac:chgData name="Galib, Asadullah" userId="a568b8db-2aef-4097-b5f7-ed17341ae71c" providerId="ADAL" clId="{895AEF6F-A161-49D2-8B49-B65CC3AB4847}" dt="2024-03-21T11:22:20.961" v="8195" actId="1038"/>
          <ac:spMkLst>
            <pc:docMk/>
            <pc:sldMk cId="3936643658" sldId="452"/>
            <ac:spMk id="18" creationId="{75AF58A6-55FD-BA63-0C72-2E318992012B}"/>
          </ac:spMkLst>
        </pc:spChg>
        <pc:picChg chg="mod">
          <ac:chgData name="Galib, Asadullah" userId="a568b8db-2aef-4097-b5f7-ed17341ae71c" providerId="ADAL" clId="{895AEF6F-A161-49D2-8B49-B65CC3AB4847}" dt="2024-03-21T11:22:53.726" v="8203" actId="1076"/>
          <ac:picMkLst>
            <pc:docMk/>
            <pc:sldMk cId="3936643658" sldId="452"/>
            <ac:picMk id="7" creationId="{9F5632F0-304D-9388-9024-BDCC7BF0B2AB}"/>
          </ac:picMkLst>
        </pc:picChg>
        <pc:picChg chg="add del mod">
          <ac:chgData name="Galib, Asadullah" userId="a568b8db-2aef-4097-b5f7-ed17341ae71c" providerId="ADAL" clId="{895AEF6F-A161-49D2-8B49-B65CC3AB4847}" dt="2024-03-21T11:29:09.755" v="8206" actId="478"/>
          <ac:picMkLst>
            <pc:docMk/>
            <pc:sldMk cId="3936643658" sldId="452"/>
            <ac:picMk id="8" creationId="{E82E622B-0AB8-631D-1CAF-EA1E42F7467A}"/>
          </ac:picMkLst>
        </pc:picChg>
        <pc:picChg chg="mod">
          <ac:chgData name="Galib, Asadullah" userId="a568b8db-2aef-4097-b5f7-ed17341ae71c" providerId="ADAL" clId="{895AEF6F-A161-49D2-8B49-B65CC3AB4847}" dt="2024-03-21T11:21:56.043" v="8168" actId="1038"/>
          <ac:picMkLst>
            <pc:docMk/>
            <pc:sldMk cId="3936643658" sldId="452"/>
            <ac:picMk id="10" creationId="{1FED03C8-001F-8B04-D21A-201A5C89355C}"/>
          </ac:picMkLst>
        </pc:picChg>
        <pc:picChg chg="mod">
          <ac:chgData name="Galib, Asadullah" userId="a568b8db-2aef-4097-b5f7-ed17341ae71c" providerId="ADAL" clId="{895AEF6F-A161-49D2-8B49-B65CC3AB4847}" dt="2024-03-21T11:21:56.043" v="8168" actId="1038"/>
          <ac:picMkLst>
            <pc:docMk/>
            <pc:sldMk cId="3936643658" sldId="452"/>
            <ac:picMk id="11" creationId="{A618F58E-106E-46A5-05DA-44AFB7C26512}"/>
          </ac:picMkLst>
        </pc:picChg>
        <pc:picChg chg="add del mod">
          <ac:chgData name="Galib, Asadullah" userId="a568b8db-2aef-4097-b5f7-ed17341ae71c" providerId="ADAL" clId="{895AEF6F-A161-49D2-8B49-B65CC3AB4847}" dt="2024-03-21T11:31:00.570" v="8209" actId="478"/>
          <ac:picMkLst>
            <pc:docMk/>
            <pc:sldMk cId="3936643658" sldId="452"/>
            <ac:picMk id="13" creationId="{18DAF92B-3154-B514-A677-8A05BB9B6A03}"/>
          </ac:picMkLst>
        </pc:picChg>
        <pc:picChg chg="add del mod modCrop">
          <ac:chgData name="Galib, Asadullah" userId="a568b8db-2aef-4097-b5f7-ed17341ae71c" providerId="ADAL" clId="{895AEF6F-A161-49D2-8B49-B65CC3AB4847}" dt="2024-03-21T11:33:00.968" v="8219" actId="478"/>
          <ac:picMkLst>
            <pc:docMk/>
            <pc:sldMk cId="3936643658" sldId="452"/>
            <ac:picMk id="15" creationId="{0750F5FC-24F6-19EE-FDE6-A78B3A294249}"/>
          </ac:picMkLst>
        </pc:picChg>
        <pc:picChg chg="add mod modCrop">
          <ac:chgData name="Galib, Asadullah" userId="a568b8db-2aef-4097-b5f7-ed17341ae71c" providerId="ADAL" clId="{895AEF6F-A161-49D2-8B49-B65CC3AB4847}" dt="2024-03-21T11:33:43.324" v="8229" actId="1076"/>
          <ac:picMkLst>
            <pc:docMk/>
            <pc:sldMk cId="3936643658" sldId="452"/>
            <ac:picMk id="19" creationId="{9BCB9EB5-475B-CD36-5D01-8DCBB5FE8700}"/>
          </ac:picMkLst>
        </pc:picChg>
      </pc:sldChg>
      <pc:sldChg chg="del">
        <pc:chgData name="Galib, Asadullah" userId="a568b8db-2aef-4097-b5f7-ed17341ae71c" providerId="ADAL" clId="{895AEF6F-A161-49D2-8B49-B65CC3AB4847}" dt="2024-03-18T13:37:05.542" v="1345" actId="47"/>
        <pc:sldMkLst>
          <pc:docMk/>
          <pc:sldMk cId="3972978368" sldId="456"/>
        </pc:sldMkLst>
      </pc:sldChg>
      <pc:sldChg chg="del">
        <pc:chgData name="Galib, Asadullah" userId="a568b8db-2aef-4097-b5f7-ed17341ae71c" providerId="ADAL" clId="{895AEF6F-A161-49D2-8B49-B65CC3AB4847}" dt="2024-03-18T11:55:46.629" v="75" actId="47"/>
        <pc:sldMkLst>
          <pc:docMk/>
          <pc:sldMk cId="3464494471" sldId="460"/>
        </pc:sldMkLst>
      </pc:sldChg>
      <pc:sldChg chg="del">
        <pc:chgData name="Galib, Asadullah" userId="a568b8db-2aef-4097-b5f7-ed17341ae71c" providerId="ADAL" clId="{895AEF6F-A161-49D2-8B49-B65CC3AB4847}" dt="2024-03-19T11:46:10.464" v="2115" actId="47"/>
        <pc:sldMkLst>
          <pc:docMk/>
          <pc:sldMk cId="1214292951" sldId="461"/>
        </pc:sldMkLst>
      </pc:sldChg>
      <pc:sldChg chg="del">
        <pc:chgData name="Galib, Asadullah" userId="a568b8db-2aef-4097-b5f7-ed17341ae71c" providerId="ADAL" clId="{895AEF6F-A161-49D2-8B49-B65CC3AB4847}" dt="2024-03-18T11:56:19.414" v="79" actId="47"/>
        <pc:sldMkLst>
          <pc:docMk/>
          <pc:sldMk cId="2319574864" sldId="462"/>
        </pc:sldMkLst>
      </pc:sldChg>
      <pc:sldChg chg="del">
        <pc:chgData name="Galib, Asadullah" userId="a568b8db-2aef-4097-b5f7-ed17341ae71c" providerId="ADAL" clId="{895AEF6F-A161-49D2-8B49-B65CC3AB4847}" dt="2024-03-19T11:46:10.464" v="2115" actId="47"/>
        <pc:sldMkLst>
          <pc:docMk/>
          <pc:sldMk cId="2954476748" sldId="464"/>
        </pc:sldMkLst>
      </pc:sldChg>
      <pc:sldChg chg="del">
        <pc:chgData name="Galib, Asadullah" userId="a568b8db-2aef-4097-b5f7-ed17341ae71c" providerId="ADAL" clId="{895AEF6F-A161-49D2-8B49-B65CC3AB4847}" dt="2024-03-18T13:37:37.078" v="1346" actId="47"/>
        <pc:sldMkLst>
          <pc:docMk/>
          <pc:sldMk cId="1255252838" sldId="465"/>
        </pc:sldMkLst>
      </pc:sldChg>
      <pc:sldChg chg="del">
        <pc:chgData name="Galib, Asadullah" userId="a568b8db-2aef-4097-b5f7-ed17341ae71c" providerId="ADAL" clId="{895AEF6F-A161-49D2-8B49-B65CC3AB4847}" dt="2024-04-02T07:51:07.794" v="12715" actId="47"/>
        <pc:sldMkLst>
          <pc:docMk/>
          <pc:sldMk cId="1595141800" sldId="466"/>
        </pc:sldMkLst>
      </pc:sldChg>
      <pc:sldChg chg="del">
        <pc:chgData name="Galib, Asadullah" userId="a568b8db-2aef-4097-b5f7-ed17341ae71c" providerId="ADAL" clId="{895AEF6F-A161-49D2-8B49-B65CC3AB4847}" dt="2024-04-02T07:51:09.869" v="12717" actId="47"/>
        <pc:sldMkLst>
          <pc:docMk/>
          <pc:sldMk cId="400582067" sldId="467"/>
        </pc:sldMkLst>
      </pc:sldChg>
      <pc:sldChg chg="del">
        <pc:chgData name="Galib, Asadullah" userId="a568b8db-2aef-4097-b5f7-ed17341ae71c" providerId="ADAL" clId="{895AEF6F-A161-49D2-8B49-B65CC3AB4847}" dt="2024-04-02T07:51:11.057" v="12718" actId="47"/>
        <pc:sldMkLst>
          <pc:docMk/>
          <pc:sldMk cId="3301128042" sldId="468"/>
        </pc:sldMkLst>
      </pc:sldChg>
      <pc:sldChg chg="del">
        <pc:chgData name="Galib, Asadullah" userId="a568b8db-2aef-4097-b5f7-ed17341ae71c" providerId="ADAL" clId="{895AEF6F-A161-49D2-8B49-B65CC3AB4847}" dt="2024-03-18T11:56:53.308" v="80" actId="47"/>
        <pc:sldMkLst>
          <pc:docMk/>
          <pc:sldMk cId="2517261608" sldId="470"/>
        </pc:sldMkLst>
      </pc:sldChg>
      <pc:sldChg chg="del">
        <pc:chgData name="Galib, Asadullah" userId="a568b8db-2aef-4097-b5f7-ed17341ae71c" providerId="ADAL" clId="{895AEF6F-A161-49D2-8B49-B65CC3AB4847}" dt="2024-04-02T07:51:13.884" v="12722" actId="47"/>
        <pc:sldMkLst>
          <pc:docMk/>
          <pc:sldMk cId="4067570531" sldId="471"/>
        </pc:sldMkLst>
      </pc:sldChg>
      <pc:sldChg chg="del">
        <pc:chgData name="Galib, Asadullah" userId="a568b8db-2aef-4097-b5f7-ed17341ae71c" providerId="ADAL" clId="{895AEF6F-A161-49D2-8B49-B65CC3AB4847}" dt="2024-04-02T07:51:15.073" v="12724" actId="47"/>
        <pc:sldMkLst>
          <pc:docMk/>
          <pc:sldMk cId="1837756435" sldId="472"/>
        </pc:sldMkLst>
      </pc:sldChg>
      <pc:sldChg chg="modSp del mod">
        <pc:chgData name="Galib, Asadullah" userId="a568b8db-2aef-4097-b5f7-ed17341ae71c" providerId="ADAL" clId="{895AEF6F-A161-49D2-8B49-B65CC3AB4847}" dt="2024-04-02T07:51:16.002" v="12725" actId="47"/>
        <pc:sldMkLst>
          <pc:docMk/>
          <pc:sldMk cId="1745924189" sldId="473"/>
        </pc:sldMkLst>
        <pc:spChg chg="mod">
          <ac:chgData name="Galib, Asadullah" userId="a568b8db-2aef-4097-b5f7-ed17341ae71c" providerId="ADAL" clId="{895AEF6F-A161-49D2-8B49-B65CC3AB4847}" dt="2024-03-18T11:59:00.468" v="104" actId="20577"/>
          <ac:spMkLst>
            <pc:docMk/>
            <pc:sldMk cId="1745924189" sldId="473"/>
            <ac:spMk id="3" creationId="{6955BBB0-2BEE-201E-1D20-2004AD9956A7}"/>
          </ac:spMkLst>
        </pc:spChg>
      </pc:sldChg>
      <pc:sldChg chg="del">
        <pc:chgData name="Galib, Asadullah" userId="a568b8db-2aef-4097-b5f7-ed17341ae71c" providerId="ADAL" clId="{895AEF6F-A161-49D2-8B49-B65CC3AB4847}" dt="2024-03-18T11:57:04.496" v="81" actId="47"/>
        <pc:sldMkLst>
          <pc:docMk/>
          <pc:sldMk cId="3194216876" sldId="475"/>
        </pc:sldMkLst>
      </pc:sldChg>
      <pc:sldChg chg="modSp del mod">
        <pc:chgData name="Galib, Asadullah" userId="a568b8db-2aef-4097-b5f7-ed17341ae71c" providerId="ADAL" clId="{895AEF6F-A161-49D2-8B49-B65CC3AB4847}" dt="2024-03-18T12:26:14.978" v="406" actId="47"/>
        <pc:sldMkLst>
          <pc:docMk/>
          <pc:sldMk cId="2371433520" sldId="477"/>
        </pc:sldMkLst>
        <pc:spChg chg="mod">
          <ac:chgData name="Galib, Asadullah" userId="a568b8db-2aef-4097-b5f7-ed17341ae71c" providerId="ADAL" clId="{895AEF6F-A161-49D2-8B49-B65CC3AB4847}" dt="2024-03-18T11:46:37.717" v="4" actId="20577"/>
          <ac:spMkLst>
            <pc:docMk/>
            <pc:sldMk cId="2371433520" sldId="477"/>
            <ac:spMk id="2" creationId="{8D912434-F972-85AC-C375-CAA372895654}"/>
          </ac:spMkLst>
        </pc:spChg>
        <pc:spChg chg="mod">
          <ac:chgData name="Galib, Asadullah" userId="a568b8db-2aef-4097-b5f7-ed17341ae71c" providerId="ADAL" clId="{895AEF6F-A161-49D2-8B49-B65CC3AB4847}" dt="2024-03-18T11:47:36.088" v="48" actId="20577"/>
          <ac:spMkLst>
            <pc:docMk/>
            <pc:sldMk cId="2371433520" sldId="477"/>
            <ac:spMk id="3" creationId="{05EE97FD-86BF-5C0F-FB51-1F1F04BD0F47}"/>
          </ac:spMkLst>
        </pc:spChg>
      </pc:sldChg>
      <pc:sldChg chg="addSp delSp modSp del mod ord delAnim modShow">
        <pc:chgData name="Galib, Asadullah" userId="a568b8db-2aef-4097-b5f7-ed17341ae71c" providerId="ADAL" clId="{895AEF6F-A161-49D2-8B49-B65CC3AB4847}" dt="2024-04-01T14:42:43.394" v="12655" actId="47"/>
        <pc:sldMkLst>
          <pc:docMk/>
          <pc:sldMk cId="2178871544" sldId="483"/>
        </pc:sldMkLst>
        <pc:spChg chg="mod">
          <ac:chgData name="Galib, Asadullah" userId="a568b8db-2aef-4097-b5f7-ed17341ae71c" providerId="ADAL" clId="{895AEF6F-A161-49D2-8B49-B65CC3AB4847}" dt="2024-03-19T13:43:06.669" v="3957" actId="14100"/>
          <ac:spMkLst>
            <pc:docMk/>
            <pc:sldMk cId="2178871544" sldId="483"/>
            <ac:spMk id="2" creationId="{0700CEE7-90D0-6DA1-8CF5-113A46ABC0C7}"/>
          </ac:spMkLst>
        </pc:spChg>
        <pc:spChg chg="del">
          <ac:chgData name="Galib, Asadullah" userId="a568b8db-2aef-4097-b5f7-ed17341ae71c" providerId="ADAL" clId="{895AEF6F-A161-49D2-8B49-B65CC3AB4847}" dt="2024-03-18T12:02:46.834" v="163" actId="478"/>
          <ac:spMkLst>
            <pc:docMk/>
            <pc:sldMk cId="2178871544" sldId="483"/>
            <ac:spMk id="3" creationId="{C9761527-97DC-D782-7A2D-0D4FC021F91E}"/>
          </ac:spMkLst>
        </pc:spChg>
        <pc:spChg chg="del">
          <ac:chgData name="Galib, Asadullah" userId="a568b8db-2aef-4097-b5f7-ed17341ae71c" providerId="ADAL" clId="{895AEF6F-A161-49D2-8B49-B65CC3AB4847}" dt="2024-03-18T12:02:46.834" v="163" actId="478"/>
          <ac:spMkLst>
            <pc:docMk/>
            <pc:sldMk cId="2178871544" sldId="483"/>
            <ac:spMk id="12" creationId="{A224CDB9-5DAD-A0CA-2C05-3D85B299301D}"/>
          </ac:spMkLst>
        </pc:spChg>
        <pc:spChg chg="del">
          <ac:chgData name="Galib, Asadullah" userId="a568b8db-2aef-4097-b5f7-ed17341ae71c" providerId="ADAL" clId="{895AEF6F-A161-49D2-8B49-B65CC3AB4847}" dt="2024-03-18T12:02:46.834" v="163" actId="478"/>
          <ac:spMkLst>
            <pc:docMk/>
            <pc:sldMk cId="2178871544" sldId="483"/>
            <ac:spMk id="13" creationId="{84DDBECA-044B-6C91-384E-05CEBFA9F443}"/>
          </ac:spMkLst>
        </pc:spChg>
        <pc:spChg chg="add del mod">
          <ac:chgData name="Galib, Asadullah" userId="a568b8db-2aef-4097-b5f7-ed17341ae71c" providerId="ADAL" clId="{895AEF6F-A161-49D2-8B49-B65CC3AB4847}" dt="2024-03-18T12:09:00.889" v="274" actId="478"/>
          <ac:spMkLst>
            <pc:docMk/>
            <pc:sldMk cId="2178871544" sldId="483"/>
            <ac:spMk id="16" creationId="{BF4440D4-CCB1-11D8-6389-DFC4415DB056}"/>
          </ac:spMkLst>
        </pc:spChg>
        <pc:spChg chg="add del mod">
          <ac:chgData name="Galib, Asadullah" userId="a568b8db-2aef-4097-b5f7-ed17341ae71c" providerId="ADAL" clId="{895AEF6F-A161-49D2-8B49-B65CC3AB4847}" dt="2024-03-18T12:09:00.889" v="274" actId="478"/>
          <ac:spMkLst>
            <pc:docMk/>
            <pc:sldMk cId="2178871544" sldId="483"/>
            <ac:spMk id="17" creationId="{28335FC1-C12C-8C53-B85B-17A830821E24}"/>
          </ac:spMkLst>
        </pc:spChg>
        <pc:spChg chg="del">
          <ac:chgData name="Galib, Asadullah" userId="a568b8db-2aef-4097-b5f7-ed17341ae71c" providerId="ADAL" clId="{895AEF6F-A161-49D2-8B49-B65CC3AB4847}" dt="2024-03-18T12:02:46.834" v="163" actId="478"/>
          <ac:spMkLst>
            <pc:docMk/>
            <pc:sldMk cId="2178871544" sldId="483"/>
            <ac:spMk id="20" creationId="{B214D8C6-C04C-6E9F-676D-CD4F5090A4AE}"/>
          </ac:spMkLst>
        </pc:spChg>
        <pc:spChg chg="del">
          <ac:chgData name="Galib, Asadullah" userId="a568b8db-2aef-4097-b5f7-ed17341ae71c" providerId="ADAL" clId="{895AEF6F-A161-49D2-8B49-B65CC3AB4847}" dt="2024-03-18T12:02:46.834" v="163" actId="478"/>
          <ac:spMkLst>
            <pc:docMk/>
            <pc:sldMk cId="2178871544" sldId="483"/>
            <ac:spMk id="21" creationId="{E936152C-CF0C-41BB-6A51-1D793245CA8D}"/>
          </ac:spMkLst>
        </pc:spChg>
        <pc:spChg chg="add mod">
          <ac:chgData name="Galib, Asadullah" userId="a568b8db-2aef-4097-b5f7-ed17341ae71c" providerId="ADAL" clId="{895AEF6F-A161-49D2-8B49-B65CC3AB4847}" dt="2024-03-18T12:14:49.633" v="325" actId="1076"/>
          <ac:spMkLst>
            <pc:docMk/>
            <pc:sldMk cId="2178871544" sldId="483"/>
            <ac:spMk id="24" creationId="{A0A0FDB5-B616-6116-C5B7-455B0F0C2FAC}"/>
          </ac:spMkLst>
        </pc:spChg>
        <pc:spChg chg="add mod">
          <ac:chgData name="Galib, Asadullah" userId="a568b8db-2aef-4097-b5f7-ed17341ae71c" providerId="ADAL" clId="{895AEF6F-A161-49D2-8B49-B65CC3AB4847}" dt="2024-03-18T12:25:46.701" v="405" actId="1076"/>
          <ac:spMkLst>
            <pc:docMk/>
            <pc:sldMk cId="2178871544" sldId="483"/>
            <ac:spMk id="25" creationId="{E850D211-5C11-EEAC-042E-6939CB0C0E74}"/>
          </ac:spMkLst>
        </pc:spChg>
        <pc:spChg chg="add mod">
          <ac:chgData name="Galib, Asadullah" userId="a568b8db-2aef-4097-b5f7-ed17341ae71c" providerId="ADAL" clId="{895AEF6F-A161-49D2-8B49-B65CC3AB4847}" dt="2024-03-18T12:25:33.537" v="402" actId="1076"/>
          <ac:spMkLst>
            <pc:docMk/>
            <pc:sldMk cId="2178871544" sldId="483"/>
            <ac:spMk id="26" creationId="{7D0A4EF3-F550-07FD-43D1-53245B1546D9}"/>
          </ac:spMkLst>
        </pc:spChg>
        <pc:spChg chg="add del">
          <ac:chgData name="Galib, Asadullah" userId="a568b8db-2aef-4097-b5f7-ed17341ae71c" providerId="ADAL" clId="{895AEF6F-A161-49D2-8B49-B65CC3AB4847}" dt="2024-03-18T12:22:01.653" v="361" actId="22"/>
          <ac:spMkLst>
            <pc:docMk/>
            <pc:sldMk cId="2178871544" sldId="483"/>
            <ac:spMk id="28" creationId="{B87D86D2-8216-CFFF-D3CF-098BD741F03A}"/>
          </ac:spMkLst>
        </pc:spChg>
        <pc:spChg chg="del">
          <ac:chgData name="Galib, Asadullah" userId="a568b8db-2aef-4097-b5f7-ed17341ae71c" providerId="ADAL" clId="{895AEF6F-A161-49D2-8B49-B65CC3AB4847}" dt="2024-03-18T12:02:46.834" v="163" actId="478"/>
          <ac:spMkLst>
            <pc:docMk/>
            <pc:sldMk cId="2178871544" sldId="483"/>
            <ac:spMk id="32" creationId="{056D112D-BECE-AA19-E4F4-8B7C19BA9656}"/>
          </ac:spMkLst>
        </pc:spChg>
        <pc:spChg chg="del">
          <ac:chgData name="Galib, Asadullah" userId="a568b8db-2aef-4097-b5f7-ed17341ae71c" providerId="ADAL" clId="{895AEF6F-A161-49D2-8B49-B65CC3AB4847}" dt="2024-03-18T12:02:46.834" v="163" actId="478"/>
          <ac:spMkLst>
            <pc:docMk/>
            <pc:sldMk cId="2178871544" sldId="483"/>
            <ac:spMk id="33" creationId="{7A466038-0174-5281-9BC8-202407C76229}"/>
          </ac:spMkLst>
        </pc:spChg>
        <pc:picChg chg="del">
          <ac:chgData name="Galib, Asadullah" userId="a568b8db-2aef-4097-b5f7-ed17341ae71c" providerId="ADAL" clId="{895AEF6F-A161-49D2-8B49-B65CC3AB4847}" dt="2024-03-18T12:02:46.834" v="163" actId="478"/>
          <ac:picMkLst>
            <pc:docMk/>
            <pc:sldMk cId="2178871544" sldId="483"/>
            <ac:picMk id="5" creationId="{12CF30F3-E54A-3192-1F31-81474E6984C9}"/>
          </ac:picMkLst>
        </pc:picChg>
        <pc:picChg chg="add del mod">
          <ac:chgData name="Galib, Asadullah" userId="a568b8db-2aef-4097-b5f7-ed17341ae71c" providerId="ADAL" clId="{895AEF6F-A161-49D2-8B49-B65CC3AB4847}" dt="2024-03-18T12:03:33.298" v="170" actId="478"/>
          <ac:picMkLst>
            <pc:docMk/>
            <pc:sldMk cId="2178871544" sldId="483"/>
            <ac:picMk id="6" creationId="{3CEFFD05-5F4A-1C70-7126-159277EC7329}"/>
          </ac:picMkLst>
        </pc:picChg>
        <pc:picChg chg="del">
          <ac:chgData name="Galib, Asadullah" userId="a568b8db-2aef-4097-b5f7-ed17341ae71c" providerId="ADAL" clId="{895AEF6F-A161-49D2-8B49-B65CC3AB4847}" dt="2024-03-18T12:02:46.834" v="163" actId="478"/>
          <ac:picMkLst>
            <pc:docMk/>
            <pc:sldMk cId="2178871544" sldId="483"/>
            <ac:picMk id="7" creationId="{E6A433BF-0284-415A-DD23-61544E4E39E2}"/>
          </ac:picMkLst>
        </pc:picChg>
        <pc:picChg chg="del">
          <ac:chgData name="Galib, Asadullah" userId="a568b8db-2aef-4097-b5f7-ed17341ae71c" providerId="ADAL" clId="{895AEF6F-A161-49D2-8B49-B65CC3AB4847}" dt="2024-03-18T12:02:46.834" v="163" actId="478"/>
          <ac:picMkLst>
            <pc:docMk/>
            <pc:sldMk cId="2178871544" sldId="483"/>
            <ac:picMk id="9" creationId="{15A81028-C9C5-FC1A-09ED-A07CB53875F4}"/>
          </ac:picMkLst>
        </pc:picChg>
        <pc:picChg chg="del">
          <ac:chgData name="Galib, Asadullah" userId="a568b8db-2aef-4097-b5f7-ed17341ae71c" providerId="ADAL" clId="{895AEF6F-A161-49D2-8B49-B65CC3AB4847}" dt="2024-03-18T12:02:46.834" v="163" actId="478"/>
          <ac:picMkLst>
            <pc:docMk/>
            <pc:sldMk cId="2178871544" sldId="483"/>
            <ac:picMk id="10" creationId="{D41A9E5D-F9E8-037F-1967-CE01FF9C3AFA}"/>
          </ac:picMkLst>
        </pc:picChg>
        <pc:picChg chg="add del mod modCrop">
          <ac:chgData name="Galib, Asadullah" userId="a568b8db-2aef-4097-b5f7-ed17341ae71c" providerId="ADAL" clId="{895AEF6F-A161-49D2-8B49-B65CC3AB4847}" dt="2024-03-18T12:08:17.069" v="272" actId="478"/>
          <ac:picMkLst>
            <pc:docMk/>
            <pc:sldMk cId="2178871544" sldId="483"/>
            <ac:picMk id="11" creationId="{B185B049-504A-6BFC-7F4E-347AB50CB5FE}"/>
          </ac:picMkLst>
        </pc:picChg>
        <pc:picChg chg="add del mod modCrop">
          <ac:chgData name="Galib, Asadullah" userId="a568b8db-2aef-4097-b5f7-ed17341ae71c" providerId="ADAL" clId="{895AEF6F-A161-49D2-8B49-B65CC3AB4847}" dt="2024-03-18T12:08:59.523" v="273" actId="478"/>
          <ac:picMkLst>
            <pc:docMk/>
            <pc:sldMk cId="2178871544" sldId="483"/>
            <ac:picMk id="15" creationId="{BEC91667-2CF8-87DB-A5FF-EC9D2F37082E}"/>
          </ac:picMkLst>
        </pc:picChg>
        <pc:picChg chg="add mod">
          <ac:chgData name="Galib, Asadullah" userId="a568b8db-2aef-4097-b5f7-ed17341ae71c" providerId="ADAL" clId="{895AEF6F-A161-49D2-8B49-B65CC3AB4847}" dt="2024-03-18T12:13:00.325" v="302" actId="1076"/>
          <ac:picMkLst>
            <pc:docMk/>
            <pc:sldMk cId="2178871544" sldId="483"/>
            <ac:picMk id="19" creationId="{CDE0C21A-31E0-F812-398E-335E1C9E995C}"/>
          </ac:picMkLst>
        </pc:picChg>
        <pc:picChg chg="add mod">
          <ac:chgData name="Galib, Asadullah" userId="a568b8db-2aef-4097-b5f7-ed17341ae71c" providerId="ADAL" clId="{895AEF6F-A161-49D2-8B49-B65CC3AB4847}" dt="2024-03-18T12:25:41.081" v="404" actId="1076"/>
          <ac:picMkLst>
            <pc:docMk/>
            <pc:sldMk cId="2178871544" sldId="483"/>
            <ac:picMk id="23" creationId="{2B69F8AD-E154-77D9-1FA2-5D2C15D9ED9F}"/>
          </ac:picMkLst>
        </pc:picChg>
        <pc:picChg chg="add mod">
          <ac:chgData name="Galib, Asadullah" userId="a568b8db-2aef-4097-b5f7-ed17341ae71c" providerId="ADAL" clId="{895AEF6F-A161-49D2-8B49-B65CC3AB4847}" dt="2024-03-18T12:23:23.422" v="387" actId="1076"/>
          <ac:picMkLst>
            <pc:docMk/>
            <pc:sldMk cId="2178871544" sldId="483"/>
            <ac:picMk id="30" creationId="{8953BF3E-7703-41DD-F8EE-5F7DD613B1F3}"/>
          </ac:picMkLst>
        </pc:picChg>
        <pc:picChg chg="add mod">
          <ac:chgData name="Galib, Asadullah" userId="a568b8db-2aef-4097-b5f7-ed17341ae71c" providerId="ADAL" clId="{895AEF6F-A161-49D2-8B49-B65CC3AB4847}" dt="2024-03-18T12:23:19.385" v="385" actId="1076"/>
          <ac:picMkLst>
            <pc:docMk/>
            <pc:sldMk cId="2178871544" sldId="483"/>
            <ac:picMk id="34" creationId="{DAD5FA36-C78F-E033-01CF-42328B08B286}"/>
          </ac:picMkLst>
        </pc:picChg>
        <pc:picChg chg="add mod">
          <ac:chgData name="Galib, Asadullah" userId="a568b8db-2aef-4097-b5f7-ed17341ae71c" providerId="ADAL" clId="{895AEF6F-A161-49D2-8B49-B65CC3AB4847}" dt="2024-03-18T12:25:17.018" v="399" actId="14100"/>
          <ac:picMkLst>
            <pc:docMk/>
            <pc:sldMk cId="2178871544" sldId="483"/>
            <ac:picMk id="36" creationId="{9808AD0D-D87A-B23D-D822-B2CC72D2799D}"/>
          </ac:picMkLst>
        </pc:picChg>
        <pc:picChg chg="add mod">
          <ac:chgData name="Galib, Asadullah" userId="a568b8db-2aef-4097-b5f7-ed17341ae71c" providerId="ADAL" clId="{895AEF6F-A161-49D2-8B49-B65CC3AB4847}" dt="2024-03-18T12:25:26.397" v="401" actId="14100"/>
          <ac:picMkLst>
            <pc:docMk/>
            <pc:sldMk cId="2178871544" sldId="483"/>
            <ac:picMk id="38" creationId="{5878CFF5-057A-2A85-F6B4-2E42691E4887}"/>
          </ac:picMkLst>
        </pc:picChg>
      </pc:sldChg>
      <pc:sldChg chg="del">
        <pc:chgData name="Galib, Asadullah" userId="a568b8db-2aef-4097-b5f7-ed17341ae71c" providerId="ADAL" clId="{895AEF6F-A161-49D2-8B49-B65CC3AB4847}" dt="2024-04-02T07:51:14.367" v="12723" actId="47"/>
        <pc:sldMkLst>
          <pc:docMk/>
          <pc:sldMk cId="3483025068" sldId="485"/>
        </pc:sldMkLst>
      </pc:sldChg>
      <pc:sldChg chg="modSp add del mod modAnim">
        <pc:chgData name="Galib, Asadullah" userId="a568b8db-2aef-4097-b5f7-ed17341ae71c" providerId="ADAL" clId="{895AEF6F-A161-49D2-8B49-B65CC3AB4847}" dt="2024-03-20T06:50:38.249" v="6386" actId="20577"/>
        <pc:sldMkLst>
          <pc:docMk/>
          <pc:sldMk cId="298752841" sldId="486"/>
        </pc:sldMkLst>
        <pc:spChg chg="mod">
          <ac:chgData name="Galib, Asadullah" userId="a568b8db-2aef-4097-b5f7-ed17341ae71c" providerId="ADAL" clId="{895AEF6F-A161-49D2-8B49-B65CC3AB4847}" dt="2024-03-20T06:50:38.249" v="6386" actId="20577"/>
          <ac:spMkLst>
            <pc:docMk/>
            <pc:sldMk cId="298752841" sldId="486"/>
            <ac:spMk id="3" creationId="{51325F88-EBBD-F3B9-0329-54282EADEA61}"/>
          </ac:spMkLst>
        </pc:spChg>
      </pc:sldChg>
      <pc:sldChg chg="modSp del mod">
        <pc:chgData name="Galib, Asadullah" userId="a568b8db-2aef-4097-b5f7-ed17341ae71c" providerId="ADAL" clId="{895AEF6F-A161-49D2-8B49-B65CC3AB4847}" dt="2024-03-20T07:56:13.840" v="7216" actId="47"/>
        <pc:sldMkLst>
          <pc:docMk/>
          <pc:sldMk cId="2878053234" sldId="489"/>
        </pc:sldMkLst>
        <pc:spChg chg="mod">
          <ac:chgData name="Galib, Asadullah" userId="a568b8db-2aef-4097-b5f7-ed17341ae71c" providerId="ADAL" clId="{895AEF6F-A161-49D2-8B49-B65CC3AB4847}" dt="2024-03-20T07:28:55.724" v="6861" actId="1076"/>
          <ac:spMkLst>
            <pc:docMk/>
            <pc:sldMk cId="2878053234" sldId="489"/>
            <ac:spMk id="2" creationId="{F5EA9E10-2A6D-BAA0-6E7A-04C73AF13EEF}"/>
          </ac:spMkLst>
        </pc:spChg>
      </pc:sldChg>
      <pc:sldChg chg="del">
        <pc:chgData name="Galib, Asadullah" userId="a568b8db-2aef-4097-b5f7-ed17341ae71c" providerId="ADAL" clId="{895AEF6F-A161-49D2-8B49-B65CC3AB4847}" dt="2024-03-19T11:46:10.464" v="2115" actId="47"/>
        <pc:sldMkLst>
          <pc:docMk/>
          <pc:sldMk cId="2727662657" sldId="490"/>
        </pc:sldMkLst>
      </pc:sldChg>
      <pc:sldChg chg="del ord">
        <pc:chgData name="Galib, Asadullah" userId="a568b8db-2aef-4097-b5f7-ed17341ae71c" providerId="ADAL" clId="{895AEF6F-A161-49D2-8B49-B65CC3AB4847}" dt="2024-03-19T13:24:02.765" v="3454" actId="2696"/>
        <pc:sldMkLst>
          <pc:docMk/>
          <pc:sldMk cId="286769199" sldId="492"/>
        </pc:sldMkLst>
      </pc:sldChg>
      <pc:sldChg chg="del">
        <pc:chgData name="Galib, Asadullah" userId="a568b8db-2aef-4097-b5f7-ed17341ae71c" providerId="ADAL" clId="{895AEF6F-A161-49D2-8B49-B65CC3AB4847}" dt="2024-03-19T11:46:10.464" v="2115" actId="47"/>
        <pc:sldMkLst>
          <pc:docMk/>
          <pc:sldMk cId="2655333890" sldId="493"/>
        </pc:sldMkLst>
      </pc:sldChg>
      <pc:sldChg chg="modSp mod ord">
        <pc:chgData name="Galib, Asadullah" userId="a568b8db-2aef-4097-b5f7-ed17341ae71c" providerId="ADAL" clId="{895AEF6F-A161-49D2-8B49-B65CC3AB4847}" dt="2024-03-20T06:57:27.559" v="6486" actId="12"/>
        <pc:sldMkLst>
          <pc:docMk/>
          <pc:sldMk cId="3418475680" sldId="494"/>
        </pc:sldMkLst>
        <pc:spChg chg="mod">
          <ac:chgData name="Galib, Asadullah" userId="a568b8db-2aef-4097-b5f7-ed17341ae71c" providerId="ADAL" clId="{895AEF6F-A161-49D2-8B49-B65CC3AB4847}" dt="2024-03-20T06:57:27.559" v="6486" actId="12"/>
          <ac:spMkLst>
            <pc:docMk/>
            <pc:sldMk cId="3418475680" sldId="494"/>
            <ac:spMk id="3" creationId="{821BA753-D361-E9F9-C177-1EBDE963067B}"/>
          </ac:spMkLst>
        </pc:spChg>
      </pc:sldChg>
      <pc:sldChg chg="del">
        <pc:chgData name="Galib, Asadullah" userId="a568b8db-2aef-4097-b5f7-ed17341ae71c" providerId="ADAL" clId="{895AEF6F-A161-49D2-8B49-B65CC3AB4847}" dt="2024-04-02T07:51:11.903" v="12719" actId="47"/>
        <pc:sldMkLst>
          <pc:docMk/>
          <pc:sldMk cId="3410670720" sldId="495"/>
        </pc:sldMkLst>
      </pc:sldChg>
      <pc:sldChg chg="del">
        <pc:chgData name="Galib, Asadullah" userId="a568b8db-2aef-4097-b5f7-ed17341ae71c" providerId="ADAL" clId="{895AEF6F-A161-49D2-8B49-B65CC3AB4847}" dt="2024-03-18T11:53:38.243" v="74" actId="47"/>
        <pc:sldMkLst>
          <pc:docMk/>
          <pc:sldMk cId="1529155299" sldId="496"/>
        </pc:sldMkLst>
      </pc:sldChg>
      <pc:sldChg chg="del">
        <pc:chgData name="Galib, Asadullah" userId="a568b8db-2aef-4097-b5f7-ed17341ae71c" providerId="ADAL" clId="{895AEF6F-A161-49D2-8B49-B65CC3AB4847}" dt="2024-03-19T11:46:10.464" v="2115" actId="47"/>
        <pc:sldMkLst>
          <pc:docMk/>
          <pc:sldMk cId="1338548741" sldId="497"/>
        </pc:sldMkLst>
      </pc:sldChg>
      <pc:sldChg chg="del">
        <pc:chgData name="Galib, Asadullah" userId="a568b8db-2aef-4097-b5f7-ed17341ae71c" providerId="ADAL" clId="{895AEF6F-A161-49D2-8B49-B65CC3AB4847}" dt="2024-04-02T07:51:08.849" v="12716" actId="47"/>
        <pc:sldMkLst>
          <pc:docMk/>
          <pc:sldMk cId="937628151" sldId="498"/>
        </pc:sldMkLst>
      </pc:sldChg>
      <pc:sldChg chg="modSp add del mod ord">
        <pc:chgData name="Galib, Asadullah" userId="a568b8db-2aef-4097-b5f7-ed17341ae71c" providerId="ADAL" clId="{895AEF6F-A161-49D2-8B49-B65CC3AB4847}" dt="2024-03-25T07:26:57.898" v="10553" actId="47"/>
        <pc:sldMkLst>
          <pc:docMk/>
          <pc:sldMk cId="3751585824" sldId="499"/>
        </pc:sldMkLst>
        <pc:spChg chg="mod">
          <ac:chgData name="Galib, Asadullah" userId="a568b8db-2aef-4097-b5f7-ed17341ae71c" providerId="ADAL" clId="{895AEF6F-A161-49D2-8B49-B65CC3AB4847}" dt="2024-03-21T11:37:12.994" v="8240" actId="20577"/>
          <ac:spMkLst>
            <pc:docMk/>
            <pc:sldMk cId="3751585824" sldId="499"/>
            <ac:spMk id="2" creationId="{0700CEE7-90D0-6DA1-8CF5-113A46ABC0C7}"/>
          </ac:spMkLst>
        </pc:spChg>
        <pc:picChg chg="mod">
          <ac:chgData name="Galib, Asadullah" userId="a568b8db-2aef-4097-b5f7-ed17341ae71c" providerId="ADAL" clId="{895AEF6F-A161-49D2-8B49-B65CC3AB4847}" dt="2024-03-19T11:08:11.831" v="1802" actId="1076"/>
          <ac:picMkLst>
            <pc:docMk/>
            <pc:sldMk cId="3751585824" sldId="499"/>
            <ac:picMk id="6" creationId="{3CEFFD05-5F4A-1C70-7126-159277EC7329}"/>
          </ac:picMkLst>
        </pc:picChg>
      </pc:sldChg>
      <pc:sldChg chg="addSp delSp modSp add mod ord">
        <pc:chgData name="Galib, Asadullah" userId="a568b8db-2aef-4097-b5f7-ed17341ae71c" providerId="ADAL" clId="{895AEF6F-A161-49D2-8B49-B65CC3AB4847}" dt="2024-04-01T14:37:37.451" v="12520" actId="1076"/>
        <pc:sldMkLst>
          <pc:docMk/>
          <pc:sldMk cId="3927807310" sldId="500"/>
        </pc:sldMkLst>
        <pc:spChg chg="mod">
          <ac:chgData name="Galib, Asadullah" userId="a568b8db-2aef-4097-b5f7-ed17341ae71c" providerId="ADAL" clId="{895AEF6F-A161-49D2-8B49-B65CC3AB4847}" dt="2024-03-19T13:43:14.071" v="3959" actId="14100"/>
          <ac:spMkLst>
            <pc:docMk/>
            <pc:sldMk cId="3927807310" sldId="500"/>
            <ac:spMk id="2" creationId="{0700CEE7-90D0-6DA1-8CF5-113A46ABC0C7}"/>
          </ac:spMkLst>
        </pc:spChg>
        <pc:spChg chg="add mod">
          <ac:chgData name="Galib, Asadullah" userId="a568b8db-2aef-4097-b5f7-ed17341ae71c" providerId="ADAL" clId="{895AEF6F-A161-49D2-8B49-B65CC3AB4847}" dt="2024-04-01T14:37:29.916" v="12518" actId="207"/>
          <ac:spMkLst>
            <pc:docMk/>
            <pc:sldMk cId="3927807310" sldId="500"/>
            <ac:spMk id="3" creationId="{89697B73-6B45-59E8-E036-62502F269C4B}"/>
          </ac:spMkLst>
        </pc:spChg>
        <pc:spChg chg="add mod">
          <ac:chgData name="Galib, Asadullah" userId="a568b8db-2aef-4097-b5f7-ed17341ae71c" providerId="ADAL" clId="{895AEF6F-A161-49D2-8B49-B65CC3AB4847}" dt="2024-04-01T14:37:37.451" v="12520" actId="1076"/>
          <ac:spMkLst>
            <pc:docMk/>
            <pc:sldMk cId="3927807310" sldId="500"/>
            <ac:spMk id="4" creationId="{DEF8EE74-362E-EEB7-2DF9-9FC9A41BD432}"/>
          </ac:spMkLst>
        </pc:spChg>
        <pc:spChg chg="add del mod">
          <ac:chgData name="Galib, Asadullah" userId="a568b8db-2aef-4097-b5f7-ed17341ae71c" providerId="ADAL" clId="{895AEF6F-A161-49D2-8B49-B65CC3AB4847}" dt="2024-03-25T11:09:40.939" v="11413" actId="22"/>
          <ac:spMkLst>
            <pc:docMk/>
            <pc:sldMk cId="3927807310" sldId="500"/>
            <ac:spMk id="10" creationId="{AA7F0136-A3F5-DC2C-040F-BEB5CE2668C4}"/>
          </ac:spMkLst>
        </pc:spChg>
        <pc:spChg chg="mod">
          <ac:chgData name="Galib, Asadullah" userId="a568b8db-2aef-4097-b5f7-ed17341ae71c" providerId="ADAL" clId="{895AEF6F-A161-49D2-8B49-B65CC3AB4847}" dt="2024-03-25T11:09:52.093" v="11419" actId="1076"/>
          <ac:spMkLst>
            <pc:docMk/>
            <pc:sldMk cId="3927807310" sldId="500"/>
            <ac:spMk id="16" creationId="{BF4440D4-CCB1-11D8-6389-DFC4415DB056}"/>
          </ac:spMkLst>
        </pc:spChg>
        <pc:spChg chg="add del mod">
          <ac:chgData name="Galib, Asadullah" userId="a568b8db-2aef-4097-b5f7-ed17341ae71c" providerId="ADAL" clId="{895AEF6F-A161-49D2-8B49-B65CC3AB4847}" dt="2024-03-25T11:10:08.560" v="11420" actId="1076"/>
          <ac:spMkLst>
            <pc:docMk/>
            <pc:sldMk cId="3927807310" sldId="500"/>
            <ac:spMk id="17" creationId="{28335FC1-C12C-8C53-B85B-17A830821E24}"/>
          </ac:spMkLst>
        </pc:spChg>
        <pc:picChg chg="add del mod modCrop">
          <ac:chgData name="Galib, Asadullah" userId="a568b8db-2aef-4097-b5f7-ed17341ae71c" providerId="ADAL" clId="{895AEF6F-A161-49D2-8B49-B65CC3AB4847}" dt="2024-03-25T07:24:39.437" v="10536" actId="478"/>
          <ac:picMkLst>
            <pc:docMk/>
            <pc:sldMk cId="3927807310" sldId="500"/>
            <ac:picMk id="4" creationId="{623AAD95-0A9C-AE43-5DDA-8CE79521C783}"/>
          </ac:picMkLst>
        </pc:picChg>
        <pc:picChg chg="add mod">
          <ac:chgData name="Galib, Asadullah" userId="a568b8db-2aef-4097-b5f7-ed17341ae71c" providerId="ADAL" clId="{895AEF6F-A161-49D2-8B49-B65CC3AB4847}" dt="2024-03-25T07:26:46.269" v="10552" actId="1076"/>
          <ac:picMkLst>
            <pc:docMk/>
            <pc:sldMk cId="3927807310" sldId="500"/>
            <ac:picMk id="6" creationId="{71965B56-BDE2-FA3A-4F50-01992A27FF9B}"/>
          </ac:picMkLst>
        </pc:picChg>
        <pc:picChg chg="add mod">
          <ac:chgData name="Galib, Asadullah" userId="a568b8db-2aef-4097-b5f7-ed17341ae71c" providerId="ADAL" clId="{895AEF6F-A161-49D2-8B49-B65CC3AB4847}" dt="2024-03-25T07:26:38.018" v="10550" actId="14100"/>
          <ac:picMkLst>
            <pc:docMk/>
            <pc:sldMk cId="3927807310" sldId="500"/>
            <ac:picMk id="8" creationId="{09DDA963-52A2-53F2-CCE3-CD5665979116}"/>
          </ac:picMkLst>
        </pc:picChg>
        <pc:picChg chg="del">
          <ac:chgData name="Galib, Asadullah" userId="a568b8db-2aef-4097-b5f7-ed17341ae71c" providerId="ADAL" clId="{895AEF6F-A161-49D2-8B49-B65CC3AB4847}" dt="2024-03-25T07:23:59.575" v="10531" actId="478"/>
          <ac:picMkLst>
            <pc:docMk/>
            <pc:sldMk cId="3927807310" sldId="500"/>
            <ac:picMk id="11" creationId="{B185B049-504A-6BFC-7F4E-347AB50CB5FE}"/>
          </ac:picMkLst>
        </pc:picChg>
        <pc:picChg chg="del">
          <ac:chgData name="Galib, Asadullah" userId="a568b8db-2aef-4097-b5f7-ed17341ae71c" providerId="ADAL" clId="{895AEF6F-A161-49D2-8B49-B65CC3AB4847}" dt="2024-03-25T07:26:14.022" v="10544" actId="478"/>
          <ac:picMkLst>
            <pc:docMk/>
            <pc:sldMk cId="3927807310" sldId="500"/>
            <ac:picMk id="15" creationId="{BEC91667-2CF8-87DB-A5FF-EC9D2F37082E}"/>
          </ac:picMkLst>
        </pc:picChg>
      </pc:sldChg>
      <pc:sldChg chg="addSp delSp modSp new mod modClrScheme addAnim delAnim modAnim chgLayout">
        <pc:chgData name="Galib, Asadullah" userId="a568b8db-2aef-4097-b5f7-ed17341ae71c" providerId="ADAL" clId="{895AEF6F-A161-49D2-8B49-B65CC3AB4847}" dt="2024-03-21T11:59:00.189" v="8373"/>
        <pc:sldMkLst>
          <pc:docMk/>
          <pc:sldMk cId="1317950780" sldId="501"/>
        </pc:sldMkLst>
        <pc:spChg chg="del mod ord">
          <ac:chgData name="Galib, Asadullah" userId="a568b8db-2aef-4097-b5f7-ed17341ae71c" providerId="ADAL" clId="{895AEF6F-A161-49D2-8B49-B65CC3AB4847}" dt="2024-03-18T12:27:01.122" v="408" actId="700"/>
          <ac:spMkLst>
            <pc:docMk/>
            <pc:sldMk cId="1317950780" sldId="501"/>
            <ac:spMk id="2" creationId="{FE7CD3FC-6455-C98A-AD43-D8E8FFCB21B4}"/>
          </ac:spMkLst>
        </pc:spChg>
        <pc:spChg chg="del mod ord">
          <ac:chgData name="Galib, Asadullah" userId="a568b8db-2aef-4097-b5f7-ed17341ae71c" providerId="ADAL" clId="{895AEF6F-A161-49D2-8B49-B65CC3AB4847}" dt="2024-03-18T12:27:01.122" v="408" actId="700"/>
          <ac:spMkLst>
            <pc:docMk/>
            <pc:sldMk cId="1317950780" sldId="501"/>
            <ac:spMk id="3" creationId="{F4556731-DF65-AE57-DB14-62749EC57C2F}"/>
          </ac:spMkLst>
        </pc:spChg>
        <pc:spChg chg="del">
          <ac:chgData name="Galib, Asadullah" userId="a568b8db-2aef-4097-b5f7-ed17341ae71c" providerId="ADAL" clId="{895AEF6F-A161-49D2-8B49-B65CC3AB4847}" dt="2024-03-18T12:27:01.122" v="408" actId="700"/>
          <ac:spMkLst>
            <pc:docMk/>
            <pc:sldMk cId="1317950780" sldId="501"/>
            <ac:spMk id="4" creationId="{FAC4AC6F-CA5D-E2B4-B2B0-FDD8DF5FF344}"/>
          </ac:spMkLst>
        </pc:spChg>
        <pc:spChg chg="mod ord">
          <ac:chgData name="Galib, Asadullah" userId="a568b8db-2aef-4097-b5f7-ed17341ae71c" providerId="ADAL" clId="{895AEF6F-A161-49D2-8B49-B65CC3AB4847}" dt="2024-03-20T07:12:36.109" v="6707" actId="14100"/>
          <ac:spMkLst>
            <pc:docMk/>
            <pc:sldMk cId="1317950780" sldId="501"/>
            <ac:spMk id="5" creationId="{8F5B8042-D0DD-B6A3-E2DE-3160A7E62743}"/>
          </ac:spMkLst>
        </pc:spChg>
        <pc:spChg chg="add mod ord">
          <ac:chgData name="Galib, Asadullah" userId="a568b8db-2aef-4097-b5f7-ed17341ae71c" providerId="ADAL" clId="{895AEF6F-A161-49D2-8B49-B65CC3AB4847}" dt="2024-03-19T21:02:01.814" v="3979" actId="1076"/>
          <ac:spMkLst>
            <pc:docMk/>
            <pc:sldMk cId="1317950780" sldId="501"/>
            <ac:spMk id="6" creationId="{9E373689-0954-47FA-093C-6A5663D7BE38}"/>
          </ac:spMkLst>
        </pc:spChg>
        <pc:spChg chg="add del mod ord">
          <ac:chgData name="Galib, Asadullah" userId="a568b8db-2aef-4097-b5f7-ed17341ae71c" providerId="ADAL" clId="{895AEF6F-A161-49D2-8B49-B65CC3AB4847}" dt="2024-03-18T12:27:54.714" v="444" actId="478"/>
          <ac:spMkLst>
            <pc:docMk/>
            <pc:sldMk cId="1317950780" sldId="501"/>
            <ac:spMk id="7" creationId="{9E0DA5C6-FBFB-4216-0C11-3653E75C985E}"/>
          </ac:spMkLst>
        </pc:spChg>
        <pc:spChg chg="add mod">
          <ac:chgData name="Galib, Asadullah" userId="a568b8db-2aef-4097-b5f7-ed17341ae71c" providerId="ADAL" clId="{895AEF6F-A161-49D2-8B49-B65CC3AB4847}" dt="2024-03-20T07:14:59.108" v="6765" actId="1036"/>
          <ac:spMkLst>
            <pc:docMk/>
            <pc:sldMk cId="1317950780" sldId="501"/>
            <ac:spMk id="8" creationId="{EE6D6287-4FC4-5DAF-F1C3-30D7FEAE2057}"/>
          </ac:spMkLst>
        </pc:spChg>
        <pc:spChg chg="add mod">
          <ac:chgData name="Galib, Asadullah" userId="a568b8db-2aef-4097-b5f7-ed17341ae71c" providerId="ADAL" clId="{895AEF6F-A161-49D2-8B49-B65CC3AB4847}" dt="2024-03-21T11:48:31.872" v="8332" actId="1035"/>
          <ac:spMkLst>
            <pc:docMk/>
            <pc:sldMk cId="1317950780" sldId="501"/>
            <ac:spMk id="9" creationId="{91613C29-56F5-284D-9E23-039A4A16C4D3}"/>
          </ac:spMkLst>
        </pc:spChg>
        <pc:spChg chg="add mod">
          <ac:chgData name="Galib, Asadullah" userId="a568b8db-2aef-4097-b5f7-ed17341ae71c" providerId="ADAL" clId="{895AEF6F-A161-49D2-8B49-B65CC3AB4847}" dt="2024-03-21T11:48:43.862" v="8336" actId="1036"/>
          <ac:spMkLst>
            <pc:docMk/>
            <pc:sldMk cId="1317950780" sldId="501"/>
            <ac:spMk id="10" creationId="{2BEB79DA-5F72-4EAE-15C7-A131EA95381E}"/>
          </ac:spMkLst>
        </pc:spChg>
        <pc:spChg chg="add del mod">
          <ac:chgData name="Galib, Asadullah" userId="a568b8db-2aef-4097-b5f7-ed17341ae71c" providerId="ADAL" clId="{895AEF6F-A161-49D2-8B49-B65CC3AB4847}" dt="2024-03-18T12:28:34.467" v="483" actId="478"/>
          <ac:spMkLst>
            <pc:docMk/>
            <pc:sldMk cId="1317950780" sldId="501"/>
            <ac:spMk id="11" creationId="{DB57C610-D242-8E57-F692-A2F99C8FACFD}"/>
          </ac:spMkLst>
        </pc:spChg>
        <pc:spChg chg="add mod">
          <ac:chgData name="Galib, Asadullah" userId="a568b8db-2aef-4097-b5f7-ed17341ae71c" providerId="ADAL" clId="{895AEF6F-A161-49D2-8B49-B65CC3AB4847}" dt="2024-03-21T11:39:40.770" v="8274" actId="1036"/>
          <ac:spMkLst>
            <pc:docMk/>
            <pc:sldMk cId="1317950780" sldId="501"/>
            <ac:spMk id="12" creationId="{8C463496-EA29-D693-E99A-0B983CB5E594}"/>
          </ac:spMkLst>
        </pc:spChg>
        <pc:spChg chg="add mod">
          <ac:chgData name="Galib, Asadullah" userId="a568b8db-2aef-4097-b5f7-ed17341ae71c" providerId="ADAL" clId="{895AEF6F-A161-49D2-8B49-B65CC3AB4847}" dt="2024-03-19T21:02:51.123" v="3989"/>
          <ac:spMkLst>
            <pc:docMk/>
            <pc:sldMk cId="1317950780" sldId="501"/>
            <ac:spMk id="13" creationId="{303D677C-6355-4707-3FE9-887BB934F6E3}"/>
          </ac:spMkLst>
        </pc:spChg>
        <pc:spChg chg="add del mod">
          <ac:chgData name="Galib, Asadullah" userId="a568b8db-2aef-4097-b5f7-ed17341ae71c" providerId="ADAL" clId="{895AEF6F-A161-49D2-8B49-B65CC3AB4847}" dt="2024-03-18T12:31:45.082" v="544" actId="478"/>
          <ac:spMkLst>
            <pc:docMk/>
            <pc:sldMk cId="1317950780" sldId="501"/>
            <ac:spMk id="13" creationId="{47B93495-9F67-2774-457B-65ED838A65FE}"/>
          </ac:spMkLst>
        </pc:spChg>
        <pc:spChg chg="add mod">
          <ac:chgData name="Galib, Asadullah" userId="a568b8db-2aef-4097-b5f7-ed17341ae71c" providerId="ADAL" clId="{895AEF6F-A161-49D2-8B49-B65CC3AB4847}" dt="2024-03-20T07:13:28.948" v="6710" actId="14100"/>
          <ac:spMkLst>
            <pc:docMk/>
            <pc:sldMk cId="1317950780" sldId="501"/>
            <ac:spMk id="14" creationId="{C6028523-E155-0464-6513-AA1676699FA4}"/>
          </ac:spMkLst>
        </pc:spChg>
        <pc:spChg chg="add mod">
          <ac:chgData name="Galib, Asadullah" userId="a568b8db-2aef-4097-b5f7-ed17341ae71c" providerId="ADAL" clId="{895AEF6F-A161-49D2-8B49-B65CC3AB4847}" dt="2024-03-20T07:19:11.978" v="6805"/>
          <ac:spMkLst>
            <pc:docMk/>
            <pc:sldMk cId="1317950780" sldId="501"/>
            <ac:spMk id="15" creationId="{6C26396F-6B18-02C2-BD94-1AC7A1A1D50E}"/>
          </ac:spMkLst>
        </pc:spChg>
        <pc:spChg chg="add mod">
          <ac:chgData name="Galib, Asadullah" userId="a568b8db-2aef-4097-b5f7-ed17341ae71c" providerId="ADAL" clId="{895AEF6F-A161-49D2-8B49-B65CC3AB4847}" dt="2024-03-20T07:19:09.515" v="6804" actId="21"/>
          <ac:spMkLst>
            <pc:docMk/>
            <pc:sldMk cId="1317950780" sldId="501"/>
            <ac:spMk id="16" creationId="{A31D163F-A2D8-5B3B-1CB9-166EF05DF2A2}"/>
          </ac:spMkLst>
        </pc:spChg>
        <pc:spChg chg="add mod">
          <ac:chgData name="Galib, Asadullah" userId="a568b8db-2aef-4097-b5f7-ed17341ae71c" providerId="ADAL" clId="{895AEF6F-A161-49D2-8B49-B65CC3AB4847}" dt="2024-03-20T07:14:59.108" v="6765" actId="1036"/>
          <ac:spMkLst>
            <pc:docMk/>
            <pc:sldMk cId="1317950780" sldId="501"/>
            <ac:spMk id="17" creationId="{067C72FC-FF4F-4788-A7D3-3C97262A1766}"/>
          </ac:spMkLst>
        </pc:spChg>
        <pc:spChg chg="add mod">
          <ac:chgData name="Galib, Asadullah" userId="a568b8db-2aef-4097-b5f7-ed17341ae71c" providerId="ADAL" clId="{895AEF6F-A161-49D2-8B49-B65CC3AB4847}" dt="2024-03-20T07:14:59.108" v="6765" actId="1036"/>
          <ac:spMkLst>
            <pc:docMk/>
            <pc:sldMk cId="1317950780" sldId="501"/>
            <ac:spMk id="18" creationId="{CA76E5FF-7644-FA13-2D3A-6F7E04180EBF}"/>
          </ac:spMkLst>
        </pc:spChg>
        <pc:spChg chg="add mod">
          <ac:chgData name="Galib, Asadullah" userId="a568b8db-2aef-4097-b5f7-ed17341ae71c" providerId="ADAL" clId="{895AEF6F-A161-49D2-8B49-B65CC3AB4847}" dt="2024-03-19T21:02:51.123" v="3989"/>
          <ac:spMkLst>
            <pc:docMk/>
            <pc:sldMk cId="1317950780" sldId="501"/>
            <ac:spMk id="19" creationId="{A20E909C-180F-FBDF-77D7-0483B4A1F0F3}"/>
          </ac:spMkLst>
        </pc:spChg>
        <pc:spChg chg="add mod">
          <ac:chgData name="Galib, Asadullah" userId="a568b8db-2aef-4097-b5f7-ed17341ae71c" providerId="ADAL" clId="{895AEF6F-A161-49D2-8B49-B65CC3AB4847}" dt="2024-03-19T21:02:51.123" v="3989"/>
          <ac:spMkLst>
            <pc:docMk/>
            <pc:sldMk cId="1317950780" sldId="501"/>
            <ac:spMk id="24" creationId="{B61BF5AC-D88B-2DC4-ED16-5EA3CEEDEBD4}"/>
          </ac:spMkLst>
        </pc:spChg>
        <pc:spChg chg="add mod">
          <ac:chgData name="Galib, Asadullah" userId="a568b8db-2aef-4097-b5f7-ed17341ae71c" providerId="ADAL" clId="{895AEF6F-A161-49D2-8B49-B65CC3AB4847}" dt="2024-03-20T07:15:57.384" v="6777"/>
          <ac:spMkLst>
            <pc:docMk/>
            <pc:sldMk cId="1317950780" sldId="501"/>
            <ac:spMk id="25" creationId="{138E3F59-4E06-3DB3-7280-143EB7FFF2FF}"/>
          </ac:spMkLst>
        </pc:spChg>
        <pc:spChg chg="add mod">
          <ac:chgData name="Galib, Asadullah" userId="a568b8db-2aef-4097-b5f7-ed17341ae71c" providerId="ADAL" clId="{895AEF6F-A161-49D2-8B49-B65CC3AB4847}" dt="2024-03-19T21:02:51.123" v="3989"/>
          <ac:spMkLst>
            <pc:docMk/>
            <pc:sldMk cId="1317950780" sldId="501"/>
            <ac:spMk id="25" creationId="{A7126C56-FC6A-BA5A-B17D-432798D48417}"/>
          </ac:spMkLst>
        </pc:spChg>
        <pc:spChg chg="add mod">
          <ac:chgData name="Galib, Asadullah" userId="a568b8db-2aef-4097-b5f7-ed17341ae71c" providerId="ADAL" clId="{895AEF6F-A161-49D2-8B49-B65CC3AB4847}" dt="2024-03-19T21:02:51.123" v="3989"/>
          <ac:spMkLst>
            <pc:docMk/>
            <pc:sldMk cId="1317950780" sldId="501"/>
            <ac:spMk id="26" creationId="{381BA381-75DE-50B0-D761-0696453FB849}"/>
          </ac:spMkLst>
        </pc:spChg>
        <pc:spChg chg="add mod">
          <ac:chgData name="Galib, Asadullah" userId="a568b8db-2aef-4097-b5f7-ed17341ae71c" providerId="ADAL" clId="{895AEF6F-A161-49D2-8B49-B65CC3AB4847}" dt="2024-03-19T21:02:51.123" v="3989"/>
          <ac:spMkLst>
            <pc:docMk/>
            <pc:sldMk cId="1317950780" sldId="501"/>
            <ac:spMk id="27" creationId="{FDBD4BEA-6143-AA05-FE02-A8006039E430}"/>
          </ac:spMkLst>
        </pc:spChg>
        <pc:spChg chg="add mod">
          <ac:chgData name="Galib, Asadullah" userId="a568b8db-2aef-4097-b5f7-ed17341ae71c" providerId="ADAL" clId="{895AEF6F-A161-49D2-8B49-B65CC3AB4847}" dt="2024-03-19T21:02:51.123" v="3989"/>
          <ac:spMkLst>
            <pc:docMk/>
            <pc:sldMk cId="1317950780" sldId="501"/>
            <ac:spMk id="28" creationId="{FD81998C-F21F-B849-AEB6-781D2527C32A}"/>
          </ac:spMkLst>
        </pc:spChg>
        <pc:spChg chg="add mod">
          <ac:chgData name="Galib, Asadullah" userId="a568b8db-2aef-4097-b5f7-ed17341ae71c" providerId="ADAL" clId="{895AEF6F-A161-49D2-8B49-B65CC3AB4847}" dt="2024-03-19T21:02:51.123" v="3989"/>
          <ac:spMkLst>
            <pc:docMk/>
            <pc:sldMk cId="1317950780" sldId="501"/>
            <ac:spMk id="29" creationId="{BC869F79-61F1-07B7-B65A-2EFEF5CE836C}"/>
          </ac:spMkLst>
        </pc:spChg>
        <pc:spChg chg="add mod">
          <ac:chgData name="Galib, Asadullah" userId="a568b8db-2aef-4097-b5f7-ed17341ae71c" providerId="ADAL" clId="{895AEF6F-A161-49D2-8B49-B65CC3AB4847}" dt="2024-03-19T21:02:51.123" v="3989"/>
          <ac:spMkLst>
            <pc:docMk/>
            <pc:sldMk cId="1317950780" sldId="501"/>
            <ac:spMk id="30" creationId="{EC859BDB-16BE-E3D6-E80A-78ECFBBA093A}"/>
          </ac:spMkLst>
        </pc:spChg>
        <pc:spChg chg="add mod">
          <ac:chgData name="Galib, Asadullah" userId="a568b8db-2aef-4097-b5f7-ed17341ae71c" providerId="ADAL" clId="{895AEF6F-A161-49D2-8B49-B65CC3AB4847}" dt="2024-03-20T07:14:59.108" v="6765" actId="1036"/>
          <ac:spMkLst>
            <pc:docMk/>
            <pc:sldMk cId="1317950780" sldId="501"/>
            <ac:spMk id="43" creationId="{47D7FD13-015B-0D0D-BF1D-CEAE8DA162A6}"/>
          </ac:spMkLst>
        </pc:spChg>
        <pc:spChg chg="add mod">
          <ac:chgData name="Galib, Asadullah" userId="a568b8db-2aef-4097-b5f7-ed17341ae71c" providerId="ADAL" clId="{895AEF6F-A161-49D2-8B49-B65CC3AB4847}" dt="2024-03-20T07:14:59.108" v="6765" actId="1036"/>
          <ac:spMkLst>
            <pc:docMk/>
            <pc:sldMk cId="1317950780" sldId="501"/>
            <ac:spMk id="44" creationId="{C481CD75-3A53-3DD0-FE8C-627F57DE8781}"/>
          </ac:spMkLst>
        </pc:spChg>
        <pc:spChg chg="add del mod">
          <ac:chgData name="Galib, Asadullah" userId="a568b8db-2aef-4097-b5f7-ed17341ae71c" providerId="ADAL" clId="{895AEF6F-A161-49D2-8B49-B65CC3AB4847}" dt="2024-03-20T07:24:49.799" v="6840" actId="20577"/>
          <ac:spMkLst>
            <pc:docMk/>
            <pc:sldMk cId="1317950780" sldId="501"/>
            <ac:spMk id="45" creationId="{A6F8E5C2-BB24-4805-E151-AD5D2EA40105}"/>
          </ac:spMkLst>
        </pc:spChg>
        <pc:spChg chg="add mod">
          <ac:chgData name="Galib, Asadullah" userId="a568b8db-2aef-4097-b5f7-ed17341ae71c" providerId="ADAL" clId="{895AEF6F-A161-49D2-8B49-B65CC3AB4847}" dt="2024-03-20T07:14:59.108" v="6765" actId="1036"/>
          <ac:spMkLst>
            <pc:docMk/>
            <pc:sldMk cId="1317950780" sldId="501"/>
            <ac:spMk id="46" creationId="{E6267495-9FF0-35FF-4B19-78BD09EB7D82}"/>
          </ac:spMkLst>
        </pc:spChg>
        <pc:spChg chg="add mod">
          <ac:chgData name="Galib, Asadullah" userId="a568b8db-2aef-4097-b5f7-ed17341ae71c" providerId="ADAL" clId="{895AEF6F-A161-49D2-8B49-B65CC3AB4847}" dt="2024-03-20T07:14:59.108" v="6765" actId="1036"/>
          <ac:spMkLst>
            <pc:docMk/>
            <pc:sldMk cId="1317950780" sldId="501"/>
            <ac:spMk id="47" creationId="{EC8514DB-AD3D-A550-9120-EE96B665D889}"/>
          </ac:spMkLst>
        </pc:spChg>
        <pc:spChg chg="add mod">
          <ac:chgData name="Galib, Asadullah" userId="a568b8db-2aef-4097-b5f7-ed17341ae71c" providerId="ADAL" clId="{895AEF6F-A161-49D2-8B49-B65CC3AB4847}" dt="2024-03-20T07:24:56.815" v="6842" actId="20577"/>
          <ac:spMkLst>
            <pc:docMk/>
            <pc:sldMk cId="1317950780" sldId="501"/>
            <ac:spMk id="48" creationId="{9F7A97F1-0A2D-4A9D-A136-F4547BC339F2}"/>
          </ac:spMkLst>
        </pc:spChg>
        <pc:spChg chg="add mod">
          <ac:chgData name="Galib, Asadullah" userId="a568b8db-2aef-4097-b5f7-ed17341ae71c" providerId="ADAL" clId="{895AEF6F-A161-49D2-8B49-B65CC3AB4847}" dt="2024-03-20T07:14:59.108" v="6765" actId="1036"/>
          <ac:spMkLst>
            <pc:docMk/>
            <pc:sldMk cId="1317950780" sldId="501"/>
            <ac:spMk id="49" creationId="{A4AD640F-30E6-2CD9-73D3-44E4112168D6}"/>
          </ac:spMkLst>
        </pc:spChg>
        <pc:spChg chg="add mod">
          <ac:chgData name="Galib, Asadullah" userId="a568b8db-2aef-4097-b5f7-ed17341ae71c" providerId="ADAL" clId="{895AEF6F-A161-49D2-8B49-B65CC3AB4847}" dt="2024-03-20T07:13:32.372" v="6711" actId="14100"/>
          <ac:spMkLst>
            <pc:docMk/>
            <pc:sldMk cId="1317950780" sldId="501"/>
            <ac:spMk id="50" creationId="{3B900F51-D5E6-16CF-333A-6EA9DFCDD98F}"/>
          </ac:spMkLst>
        </pc:spChg>
        <pc:spChg chg="add mod">
          <ac:chgData name="Galib, Asadullah" userId="a568b8db-2aef-4097-b5f7-ed17341ae71c" providerId="ADAL" clId="{895AEF6F-A161-49D2-8B49-B65CC3AB4847}" dt="2024-03-19T21:05:59.112" v="4045"/>
          <ac:spMkLst>
            <pc:docMk/>
            <pc:sldMk cId="1317950780" sldId="501"/>
            <ac:spMk id="51" creationId="{F4D275F0-8B87-C4AA-7002-02105D6AB974}"/>
          </ac:spMkLst>
        </pc:spChg>
        <pc:spChg chg="add mod">
          <ac:chgData name="Galib, Asadullah" userId="a568b8db-2aef-4097-b5f7-ed17341ae71c" providerId="ADAL" clId="{895AEF6F-A161-49D2-8B49-B65CC3AB4847}" dt="2024-03-20T07:19:23.684" v="6810"/>
          <ac:spMkLst>
            <pc:docMk/>
            <pc:sldMk cId="1317950780" sldId="501"/>
            <ac:spMk id="52" creationId="{9334C2FC-12DE-ED7B-7CBD-9EBBF55E80FD}"/>
          </ac:spMkLst>
        </pc:spChg>
        <pc:spChg chg="add mod">
          <ac:chgData name="Galib, Asadullah" userId="a568b8db-2aef-4097-b5f7-ed17341ae71c" providerId="ADAL" clId="{895AEF6F-A161-49D2-8B49-B65CC3AB4847}" dt="2024-03-20T07:19:21.721" v="6809" actId="21"/>
          <ac:spMkLst>
            <pc:docMk/>
            <pc:sldMk cId="1317950780" sldId="501"/>
            <ac:spMk id="53" creationId="{BABB1969-A682-9383-7D7A-9C56C57DFC9C}"/>
          </ac:spMkLst>
        </pc:spChg>
        <pc:spChg chg="add mod">
          <ac:chgData name="Galib, Asadullah" userId="a568b8db-2aef-4097-b5f7-ed17341ae71c" providerId="ADAL" clId="{895AEF6F-A161-49D2-8B49-B65CC3AB4847}" dt="2024-03-20T07:13:23.840" v="6709" actId="14100"/>
          <ac:spMkLst>
            <pc:docMk/>
            <pc:sldMk cId="1317950780" sldId="501"/>
            <ac:spMk id="54" creationId="{E2E1D63E-353F-BD00-348A-07AD44821B95}"/>
          </ac:spMkLst>
        </pc:spChg>
        <pc:spChg chg="add mod">
          <ac:chgData name="Galib, Asadullah" userId="a568b8db-2aef-4097-b5f7-ed17341ae71c" providerId="ADAL" clId="{895AEF6F-A161-49D2-8B49-B65CC3AB4847}" dt="2024-03-20T07:14:14.685" v="6739" actId="1076"/>
          <ac:spMkLst>
            <pc:docMk/>
            <pc:sldMk cId="1317950780" sldId="501"/>
            <ac:spMk id="55" creationId="{5518DDE0-464A-AD02-987C-A9BEA2BA2893}"/>
          </ac:spMkLst>
        </pc:spChg>
        <pc:spChg chg="add mod">
          <ac:chgData name="Galib, Asadullah" userId="a568b8db-2aef-4097-b5f7-ed17341ae71c" providerId="ADAL" clId="{895AEF6F-A161-49D2-8B49-B65CC3AB4847}" dt="2024-03-20T07:13:42.913" v="6735" actId="1035"/>
          <ac:spMkLst>
            <pc:docMk/>
            <pc:sldMk cId="1317950780" sldId="501"/>
            <ac:spMk id="56" creationId="{36E72F9A-30C9-05D2-F158-CA1A7166D1DD}"/>
          </ac:spMkLst>
        </pc:spChg>
        <pc:spChg chg="add mod">
          <ac:chgData name="Galib, Asadullah" userId="a568b8db-2aef-4097-b5f7-ed17341ae71c" providerId="ADAL" clId="{895AEF6F-A161-49D2-8B49-B65CC3AB4847}" dt="2024-03-21T11:39:42.922" v="8280" actId="1036"/>
          <ac:spMkLst>
            <pc:docMk/>
            <pc:sldMk cId="1317950780" sldId="501"/>
            <ac:spMk id="57" creationId="{75126922-CDEF-2665-2670-45A59DD780E7}"/>
          </ac:spMkLst>
        </pc:spChg>
        <pc:spChg chg="add mod">
          <ac:chgData name="Galib, Asadullah" userId="a568b8db-2aef-4097-b5f7-ed17341ae71c" providerId="ADAL" clId="{895AEF6F-A161-49D2-8B49-B65CC3AB4847}" dt="2024-03-20T07:14:59.108" v="6765" actId="1036"/>
          <ac:spMkLst>
            <pc:docMk/>
            <pc:sldMk cId="1317950780" sldId="501"/>
            <ac:spMk id="58" creationId="{5A2FD0DF-9014-366D-4A1D-D9DB952BF034}"/>
          </ac:spMkLst>
        </pc:spChg>
        <pc:spChg chg="add mod">
          <ac:chgData name="Galib, Asadullah" userId="a568b8db-2aef-4097-b5f7-ed17341ae71c" providerId="ADAL" clId="{895AEF6F-A161-49D2-8B49-B65CC3AB4847}" dt="2024-03-20T07:17:33.971" v="6795" actId="1035"/>
          <ac:spMkLst>
            <pc:docMk/>
            <pc:sldMk cId="1317950780" sldId="501"/>
            <ac:spMk id="59" creationId="{7370E391-4F58-0E92-0BEC-BEAE274E123A}"/>
          </ac:spMkLst>
        </pc:spChg>
        <pc:spChg chg="add mod">
          <ac:chgData name="Galib, Asadullah" userId="a568b8db-2aef-4097-b5f7-ed17341ae71c" providerId="ADAL" clId="{895AEF6F-A161-49D2-8B49-B65CC3AB4847}" dt="2024-03-20T07:13:42.913" v="6735" actId="1035"/>
          <ac:spMkLst>
            <pc:docMk/>
            <pc:sldMk cId="1317950780" sldId="501"/>
            <ac:spMk id="60" creationId="{88B61856-1FC1-E291-61A1-5D4BCEEAC313}"/>
          </ac:spMkLst>
        </pc:spChg>
        <pc:spChg chg="add mod">
          <ac:chgData name="Galib, Asadullah" userId="a568b8db-2aef-4097-b5f7-ed17341ae71c" providerId="ADAL" clId="{895AEF6F-A161-49D2-8B49-B65CC3AB4847}" dt="2024-03-20T07:14:18.781" v="6740" actId="1076"/>
          <ac:spMkLst>
            <pc:docMk/>
            <pc:sldMk cId="1317950780" sldId="501"/>
            <ac:spMk id="61" creationId="{D3439852-BB07-612A-496D-2CB2F4BD808D}"/>
          </ac:spMkLst>
        </pc:spChg>
        <pc:spChg chg="add mod">
          <ac:chgData name="Galib, Asadullah" userId="a568b8db-2aef-4097-b5f7-ed17341ae71c" providerId="ADAL" clId="{895AEF6F-A161-49D2-8B49-B65CC3AB4847}" dt="2024-03-20T07:14:21.244" v="6741" actId="1076"/>
          <ac:spMkLst>
            <pc:docMk/>
            <pc:sldMk cId="1317950780" sldId="501"/>
            <ac:spMk id="62" creationId="{3616E295-5842-BFC0-E629-FC41E943BA1D}"/>
          </ac:spMkLst>
        </pc:spChg>
        <pc:spChg chg="add mod">
          <ac:chgData name="Galib, Asadullah" userId="a568b8db-2aef-4097-b5f7-ed17341ae71c" providerId="ADAL" clId="{895AEF6F-A161-49D2-8B49-B65CC3AB4847}" dt="2024-03-20T07:16:14.301" v="6779" actId="21"/>
          <ac:spMkLst>
            <pc:docMk/>
            <pc:sldMk cId="1317950780" sldId="501"/>
            <ac:spMk id="63" creationId="{968AC942-F9D4-64E9-C6F3-78F84D0D738E}"/>
          </ac:spMkLst>
        </pc:spChg>
        <pc:spChg chg="add mod">
          <ac:chgData name="Galib, Asadullah" userId="a568b8db-2aef-4097-b5f7-ed17341ae71c" providerId="ADAL" clId="{895AEF6F-A161-49D2-8B49-B65CC3AB4847}" dt="2024-03-20T07:16:18.404" v="6781" actId="21"/>
          <ac:spMkLst>
            <pc:docMk/>
            <pc:sldMk cId="1317950780" sldId="501"/>
            <ac:spMk id="64" creationId="{035C9CFD-F05B-2246-E5D1-BAAB69835639}"/>
          </ac:spMkLst>
        </pc:spChg>
        <pc:spChg chg="add del mod">
          <ac:chgData name="Galib, Asadullah" userId="a568b8db-2aef-4097-b5f7-ed17341ae71c" providerId="ADAL" clId="{895AEF6F-A161-49D2-8B49-B65CC3AB4847}" dt="2024-03-18T14:09:47.366" v="1571" actId="478"/>
          <ac:spMkLst>
            <pc:docMk/>
            <pc:sldMk cId="1317950780" sldId="501"/>
            <ac:spMk id="64" creationId="{432EF298-E89E-03BC-BCD7-1207D97C6B5D}"/>
          </ac:spMkLst>
        </pc:spChg>
        <pc:spChg chg="add mod">
          <ac:chgData name="Galib, Asadullah" userId="a568b8db-2aef-4097-b5f7-ed17341ae71c" providerId="ADAL" clId="{895AEF6F-A161-49D2-8B49-B65CC3AB4847}" dt="2024-03-20T07:16:20.548" v="6782"/>
          <ac:spMkLst>
            <pc:docMk/>
            <pc:sldMk cId="1317950780" sldId="501"/>
            <ac:spMk id="66" creationId="{F851BEE5-621D-935B-F3C2-79CC3FAA9B15}"/>
          </ac:spMkLst>
        </pc:spChg>
        <pc:spChg chg="add del mod">
          <ac:chgData name="Galib, Asadullah" userId="a568b8db-2aef-4097-b5f7-ed17341ae71c" providerId="ADAL" clId="{895AEF6F-A161-49D2-8B49-B65CC3AB4847}" dt="2024-03-19T21:01:41.227" v="3974" actId="21"/>
          <ac:spMkLst>
            <pc:docMk/>
            <pc:sldMk cId="1317950780" sldId="501"/>
            <ac:spMk id="85" creationId="{303D677C-6355-4707-3FE9-887BB934F6E3}"/>
          </ac:spMkLst>
        </pc:spChg>
        <pc:spChg chg="add del mod">
          <ac:chgData name="Galib, Asadullah" userId="a568b8db-2aef-4097-b5f7-ed17341ae71c" providerId="ADAL" clId="{895AEF6F-A161-49D2-8B49-B65CC3AB4847}" dt="2024-03-18T13:05:32.131" v="1030" actId="478"/>
          <ac:spMkLst>
            <pc:docMk/>
            <pc:sldMk cId="1317950780" sldId="501"/>
            <ac:spMk id="86" creationId="{1EB35D37-D809-314F-0CF8-59B073262A9A}"/>
          </ac:spMkLst>
        </pc:spChg>
        <pc:spChg chg="add del mod">
          <ac:chgData name="Galib, Asadullah" userId="a568b8db-2aef-4097-b5f7-ed17341ae71c" providerId="ADAL" clId="{895AEF6F-A161-49D2-8B49-B65CC3AB4847}" dt="2024-03-19T21:01:41.227" v="3974" actId="21"/>
          <ac:spMkLst>
            <pc:docMk/>
            <pc:sldMk cId="1317950780" sldId="501"/>
            <ac:spMk id="87" creationId="{A20E909C-180F-FBDF-77D7-0483B4A1F0F3}"/>
          </ac:spMkLst>
        </pc:spChg>
        <pc:spChg chg="add del mod">
          <ac:chgData name="Galib, Asadullah" userId="a568b8db-2aef-4097-b5f7-ed17341ae71c" providerId="ADAL" clId="{895AEF6F-A161-49D2-8B49-B65CC3AB4847}" dt="2024-03-18T13:05:32.131" v="1030" actId="478"/>
          <ac:spMkLst>
            <pc:docMk/>
            <pc:sldMk cId="1317950780" sldId="501"/>
            <ac:spMk id="88" creationId="{F9977EAC-AF07-DF01-D597-80D17AFC19CC}"/>
          </ac:spMkLst>
        </pc:spChg>
        <pc:spChg chg="add del mod">
          <ac:chgData name="Galib, Asadullah" userId="a568b8db-2aef-4097-b5f7-ed17341ae71c" providerId="ADAL" clId="{895AEF6F-A161-49D2-8B49-B65CC3AB4847}" dt="2024-03-19T21:01:41.227" v="3974" actId="21"/>
          <ac:spMkLst>
            <pc:docMk/>
            <pc:sldMk cId="1317950780" sldId="501"/>
            <ac:spMk id="89" creationId="{B61BF5AC-D88B-2DC4-ED16-5EA3CEEDEBD4}"/>
          </ac:spMkLst>
        </pc:spChg>
        <pc:spChg chg="add del mod">
          <ac:chgData name="Galib, Asadullah" userId="a568b8db-2aef-4097-b5f7-ed17341ae71c" providerId="ADAL" clId="{895AEF6F-A161-49D2-8B49-B65CC3AB4847}" dt="2024-03-18T13:05:32.131" v="1030" actId="478"/>
          <ac:spMkLst>
            <pc:docMk/>
            <pc:sldMk cId="1317950780" sldId="501"/>
            <ac:spMk id="90" creationId="{E1C0B0E1-5141-F72E-F05E-C3CC66DAFA9C}"/>
          </ac:spMkLst>
        </pc:spChg>
        <pc:spChg chg="add del mod">
          <ac:chgData name="Galib, Asadullah" userId="a568b8db-2aef-4097-b5f7-ed17341ae71c" providerId="ADAL" clId="{895AEF6F-A161-49D2-8B49-B65CC3AB4847}" dt="2024-03-19T21:01:41.227" v="3974" actId="21"/>
          <ac:spMkLst>
            <pc:docMk/>
            <pc:sldMk cId="1317950780" sldId="501"/>
            <ac:spMk id="91" creationId="{A7126C56-FC6A-BA5A-B17D-432798D48417}"/>
          </ac:spMkLst>
        </pc:spChg>
        <pc:spChg chg="add del mod">
          <ac:chgData name="Galib, Asadullah" userId="a568b8db-2aef-4097-b5f7-ed17341ae71c" providerId="ADAL" clId="{895AEF6F-A161-49D2-8B49-B65CC3AB4847}" dt="2024-03-19T21:01:41.227" v="3974" actId="21"/>
          <ac:spMkLst>
            <pc:docMk/>
            <pc:sldMk cId="1317950780" sldId="501"/>
            <ac:spMk id="92" creationId="{381BA381-75DE-50B0-D761-0696453FB849}"/>
          </ac:spMkLst>
        </pc:spChg>
        <pc:spChg chg="add del mod">
          <ac:chgData name="Galib, Asadullah" userId="a568b8db-2aef-4097-b5f7-ed17341ae71c" providerId="ADAL" clId="{895AEF6F-A161-49D2-8B49-B65CC3AB4847}" dt="2024-03-19T21:01:41.227" v="3974" actId="21"/>
          <ac:spMkLst>
            <pc:docMk/>
            <pc:sldMk cId="1317950780" sldId="501"/>
            <ac:spMk id="93" creationId="{FDBD4BEA-6143-AA05-FE02-A8006039E430}"/>
          </ac:spMkLst>
        </pc:spChg>
        <pc:spChg chg="add del mod">
          <ac:chgData name="Galib, Asadullah" userId="a568b8db-2aef-4097-b5f7-ed17341ae71c" providerId="ADAL" clId="{895AEF6F-A161-49D2-8B49-B65CC3AB4847}" dt="2024-03-19T21:01:41.227" v="3974" actId="21"/>
          <ac:spMkLst>
            <pc:docMk/>
            <pc:sldMk cId="1317950780" sldId="501"/>
            <ac:spMk id="94" creationId="{FD81998C-F21F-B849-AEB6-781D2527C32A}"/>
          </ac:spMkLst>
        </pc:spChg>
        <pc:spChg chg="add del mod">
          <ac:chgData name="Galib, Asadullah" userId="a568b8db-2aef-4097-b5f7-ed17341ae71c" providerId="ADAL" clId="{895AEF6F-A161-49D2-8B49-B65CC3AB4847}" dt="2024-03-19T21:01:41.227" v="3974" actId="21"/>
          <ac:spMkLst>
            <pc:docMk/>
            <pc:sldMk cId="1317950780" sldId="501"/>
            <ac:spMk id="95" creationId="{BC869F79-61F1-07B7-B65A-2EFEF5CE836C}"/>
          </ac:spMkLst>
        </pc:spChg>
        <pc:spChg chg="add del mod">
          <ac:chgData name="Galib, Asadullah" userId="a568b8db-2aef-4097-b5f7-ed17341ae71c" providerId="ADAL" clId="{895AEF6F-A161-49D2-8B49-B65CC3AB4847}" dt="2024-03-19T21:01:41.227" v="3974" actId="21"/>
          <ac:spMkLst>
            <pc:docMk/>
            <pc:sldMk cId="1317950780" sldId="501"/>
            <ac:spMk id="96" creationId="{EC859BDB-16BE-E3D6-E80A-78ECFBBA093A}"/>
          </ac:spMkLst>
        </pc:spChg>
        <pc:spChg chg="add mod">
          <ac:chgData name="Galib, Asadullah" userId="a568b8db-2aef-4097-b5f7-ed17341ae71c" providerId="ADAL" clId="{895AEF6F-A161-49D2-8B49-B65CC3AB4847}" dt="2024-03-18T13:16:43.223" v="1258" actId="1076"/>
          <ac:spMkLst>
            <pc:docMk/>
            <pc:sldMk cId="1317950780" sldId="501"/>
            <ac:spMk id="133" creationId="{DB938230-BFDA-9378-720F-D3152B9C06F6}"/>
          </ac:spMkLst>
        </pc:spChg>
        <pc:cxnChg chg="add del mod">
          <ac:chgData name="Galib, Asadullah" userId="a568b8db-2aef-4097-b5f7-ed17341ae71c" providerId="ADAL" clId="{895AEF6F-A161-49D2-8B49-B65CC3AB4847}" dt="2024-03-18T12:35:27.254" v="597" actId="478"/>
          <ac:cxnSpMkLst>
            <pc:docMk/>
            <pc:sldMk cId="1317950780" sldId="501"/>
            <ac:cxnSpMk id="19" creationId="{A7466881-67CE-9CAC-A8CD-C497EC15FD82}"/>
          </ac:cxnSpMkLst>
        </pc:cxnChg>
        <pc:cxnChg chg="add del mod">
          <ac:chgData name="Galib, Asadullah" userId="a568b8db-2aef-4097-b5f7-ed17341ae71c" providerId="ADAL" clId="{895AEF6F-A161-49D2-8B49-B65CC3AB4847}" dt="2024-03-19T21:02:10.597" v="3980" actId="478"/>
          <ac:cxnSpMkLst>
            <pc:docMk/>
            <pc:sldMk cId="1317950780" sldId="501"/>
            <ac:cxnSpMk id="20" creationId="{0C0E911D-3F66-3027-BF28-5A458415AFCF}"/>
          </ac:cxnSpMkLst>
        </pc:cxnChg>
        <pc:cxnChg chg="add del mod">
          <ac:chgData name="Galib, Asadullah" userId="a568b8db-2aef-4097-b5f7-ed17341ae71c" providerId="ADAL" clId="{895AEF6F-A161-49D2-8B49-B65CC3AB4847}" dt="2024-03-19T21:02:10.597" v="3980" actId="478"/>
          <ac:cxnSpMkLst>
            <pc:docMk/>
            <pc:sldMk cId="1317950780" sldId="501"/>
            <ac:cxnSpMk id="21" creationId="{BCB5E6D3-E28B-0C41-A3BD-662E096C7ADD}"/>
          </ac:cxnSpMkLst>
        </pc:cxnChg>
        <pc:cxnChg chg="add mod">
          <ac:chgData name="Galib, Asadullah" userId="a568b8db-2aef-4097-b5f7-ed17341ae71c" providerId="ADAL" clId="{895AEF6F-A161-49D2-8B49-B65CC3AB4847}" dt="2024-03-20T07:14:59.108" v="6765" actId="1036"/>
          <ac:cxnSpMkLst>
            <pc:docMk/>
            <pc:sldMk cId="1317950780" sldId="501"/>
            <ac:cxnSpMk id="22" creationId="{5BDB87EF-C2EF-CC43-ECEB-6969611C422A}"/>
          </ac:cxnSpMkLst>
        </pc:cxnChg>
        <pc:cxnChg chg="add del mod">
          <ac:chgData name="Galib, Asadullah" userId="a568b8db-2aef-4097-b5f7-ed17341ae71c" providerId="ADAL" clId="{895AEF6F-A161-49D2-8B49-B65CC3AB4847}" dt="2024-03-19T21:02:10.597" v="3980" actId="478"/>
          <ac:cxnSpMkLst>
            <pc:docMk/>
            <pc:sldMk cId="1317950780" sldId="501"/>
            <ac:cxnSpMk id="23" creationId="{ECBDA7B0-A990-21F7-28DD-BCEC042117E5}"/>
          </ac:cxnSpMkLst>
        </pc:cxnChg>
        <pc:cxnChg chg="add mod">
          <ac:chgData name="Galib, Asadullah" userId="a568b8db-2aef-4097-b5f7-ed17341ae71c" providerId="ADAL" clId="{895AEF6F-A161-49D2-8B49-B65CC3AB4847}" dt="2024-03-19T21:02:51.123" v="3989"/>
          <ac:cxnSpMkLst>
            <pc:docMk/>
            <pc:sldMk cId="1317950780" sldId="501"/>
            <ac:cxnSpMk id="31" creationId="{73678284-CD52-64AB-2233-41BC7828EDC9}"/>
          </ac:cxnSpMkLst>
        </pc:cxnChg>
        <pc:cxnChg chg="add mod">
          <ac:chgData name="Galib, Asadullah" userId="a568b8db-2aef-4097-b5f7-ed17341ae71c" providerId="ADAL" clId="{895AEF6F-A161-49D2-8B49-B65CC3AB4847}" dt="2024-03-20T07:14:59.108" v="6765" actId="1036"/>
          <ac:cxnSpMkLst>
            <pc:docMk/>
            <pc:sldMk cId="1317950780" sldId="501"/>
            <ac:cxnSpMk id="32" creationId="{36B42C5D-3260-67B1-6F02-F3FB48861B5D}"/>
          </ac:cxnSpMkLst>
        </pc:cxnChg>
        <pc:cxnChg chg="add del mod">
          <ac:chgData name="Galib, Asadullah" userId="a568b8db-2aef-4097-b5f7-ed17341ae71c" providerId="ADAL" clId="{895AEF6F-A161-49D2-8B49-B65CC3AB4847}" dt="2024-03-19T21:02:10.597" v="3980" actId="478"/>
          <ac:cxnSpMkLst>
            <pc:docMk/>
            <pc:sldMk cId="1317950780" sldId="501"/>
            <ac:cxnSpMk id="33" creationId="{49F7F7D6-FD66-09C6-A906-23FAAF7E740F}"/>
          </ac:cxnSpMkLst>
        </pc:cxnChg>
        <pc:cxnChg chg="add mod">
          <ac:chgData name="Galib, Asadullah" userId="a568b8db-2aef-4097-b5f7-ed17341ae71c" providerId="ADAL" clId="{895AEF6F-A161-49D2-8B49-B65CC3AB4847}" dt="2024-03-18T12:35:17.745" v="593"/>
          <ac:cxnSpMkLst>
            <pc:docMk/>
            <pc:sldMk cId="1317950780" sldId="501"/>
            <ac:cxnSpMk id="34" creationId="{83E8B297-143C-0414-BF88-31B0BE7CF6DA}"/>
          </ac:cxnSpMkLst>
        </pc:cxnChg>
        <pc:cxnChg chg="add mod">
          <ac:chgData name="Galib, Asadullah" userId="a568b8db-2aef-4097-b5f7-ed17341ae71c" providerId="ADAL" clId="{895AEF6F-A161-49D2-8B49-B65CC3AB4847}" dt="2024-03-19T21:02:51.123" v="3989"/>
          <ac:cxnSpMkLst>
            <pc:docMk/>
            <pc:sldMk cId="1317950780" sldId="501"/>
            <ac:cxnSpMk id="34" creationId="{96914706-C2DC-6774-5440-274EF68ECCC9}"/>
          </ac:cxnSpMkLst>
        </pc:cxnChg>
        <pc:cxnChg chg="add mod">
          <ac:chgData name="Galib, Asadullah" userId="a568b8db-2aef-4097-b5f7-ed17341ae71c" providerId="ADAL" clId="{895AEF6F-A161-49D2-8B49-B65CC3AB4847}" dt="2024-03-20T07:17:01.157" v="6790" actId="14100"/>
          <ac:cxnSpMkLst>
            <pc:docMk/>
            <pc:sldMk cId="1317950780" sldId="501"/>
            <ac:cxnSpMk id="34" creationId="{B3C511A9-737E-5EFE-2DD3-B5977AF09606}"/>
          </ac:cxnSpMkLst>
        </pc:cxnChg>
        <pc:cxnChg chg="add mod">
          <ac:chgData name="Galib, Asadullah" userId="a568b8db-2aef-4097-b5f7-ed17341ae71c" providerId="ADAL" clId="{895AEF6F-A161-49D2-8B49-B65CC3AB4847}" dt="2024-03-19T21:02:51.123" v="3989"/>
          <ac:cxnSpMkLst>
            <pc:docMk/>
            <pc:sldMk cId="1317950780" sldId="501"/>
            <ac:cxnSpMk id="35" creationId="{B4E0017F-9CDB-E97A-B57D-C883F8143477}"/>
          </ac:cxnSpMkLst>
        </pc:cxnChg>
        <pc:cxnChg chg="add mod">
          <ac:chgData name="Galib, Asadullah" userId="a568b8db-2aef-4097-b5f7-ed17341ae71c" providerId="ADAL" clId="{895AEF6F-A161-49D2-8B49-B65CC3AB4847}" dt="2024-03-19T21:02:51.123" v="3989"/>
          <ac:cxnSpMkLst>
            <pc:docMk/>
            <pc:sldMk cId="1317950780" sldId="501"/>
            <ac:cxnSpMk id="36" creationId="{58DB2F69-11B9-5F82-BB50-06F6E91B601A}"/>
          </ac:cxnSpMkLst>
        </pc:cxnChg>
        <pc:cxnChg chg="add mod">
          <ac:chgData name="Galib, Asadullah" userId="a568b8db-2aef-4097-b5f7-ed17341ae71c" providerId="ADAL" clId="{895AEF6F-A161-49D2-8B49-B65CC3AB4847}" dt="2024-03-19T21:02:51.123" v="3989"/>
          <ac:cxnSpMkLst>
            <pc:docMk/>
            <pc:sldMk cId="1317950780" sldId="501"/>
            <ac:cxnSpMk id="37" creationId="{BE28402A-14CD-DC12-6672-3CE0CB74463F}"/>
          </ac:cxnSpMkLst>
        </pc:cxnChg>
        <pc:cxnChg chg="add mod">
          <ac:chgData name="Galib, Asadullah" userId="a568b8db-2aef-4097-b5f7-ed17341ae71c" providerId="ADAL" clId="{895AEF6F-A161-49D2-8B49-B65CC3AB4847}" dt="2024-03-19T21:02:51.123" v="3989"/>
          <ac:cxnSpMkLst>
            <pc:docMk/>
            <pc:sldMk cId="1317950780" sldId="501"/>
            <ac:cxnSpMk id="38" creationId="{866E795E-CFA3-BB07-E5B1-37638C23F4E7}"/>
          </ac:cxnSpMkLst>
        </pc:cxnChg>
        <pc:cxnChg chg="add mod">
          <ac:chgData name="Galib, Asadullah" userId="a568b8db-2aef-4097-b5f7-ed17341ae71c" providerId="ADAL" clId="{895AEF6F-A161-49D2-8B49-B65CC3AB4847}" dt="2024-03-19T21:02:51.123" v="3989"/>
          <ac:cxnSpMkLst>
            <pc:docMk/>
            <pc:sldMk cId="1317950780" sldId="501"/>
            <ac:cxnSpMk id="39" creationId="{0C961BC7-AFB0-077D-13B1-C343C74E54F1}"/>
          </ac:cxnSpMkLst>
        </pc:cxnChg>
        <pc:cxnChg chg="add mod">
          <ac:chgData name="Galib, Asadullah" userId="a568b8db-2aef-4097-b5f7-ed17341ae71c" providerId="ADAL" clId="{895AEF6F-A161-49D2-8B49-B65CC3AB4847}" dt="2024-03-19T21:02:51.123" v="3989"/>
          <ac:cxnSpMkLst>
            <pc:docMk/>
            <pc:sldMk cId="1317950780" sldId="501"/>
            <ac:cxnSpMk id="40" creationId="{CA3FDC2B-F7BC-2A15-7DCA-75C2A7BE9229}"/>
          </ac:cxnSpMkLst>
        </pc:cxnChg>
        <pc:cxnChg chg="add mod">
          <ac:chgData name="Galib, Asadullah" userId="a568b8db-2aef-4097-b5f7-ed17341ae71c" providerId="ADAL" clId="{895AEF6F-A161-49D2-8B49-B65CC3AB4847}" dt="2024-03-19T21:02:51.123" v="3989"/>
          <ac:cxnSpMkLst>
            <pc:docMk/>
            <pc:sldMk cId="1317950780" sldId="501"/>
            <ac:cxnSpMk id="41" creationId="{EE088725-75A3-749C-C2FE-F5F167D38175}"/>
          </ac:cxnSpMkLst>
        </pc:cxnChg>
        <pc:cxnChg chg="add mod">
          <ac:chgData name="Galib, Asadullah" userId="a568b8db-2aef-4097-b5f7-ed17341ae71c" providerId="ADAL" clId="{895AEF6F-A161-49D2-8B49-B65CC3AB4847}" dt="2024-03-19T21:02:51.123" v="3989"/>
          <ac:cxnSpMkLst>
            <pc:docMk/>
            <pc:sldMk cId="1317950780" sldId="501"/>
            <ac:cxnSpMk id="42" creationId="{CD6C76AA-6D4F-0FAD-A856-2340D3827265}"/>
          </ac:cxnSpMkLst>
        </pc:cxnChg>
        <pc:cxnChg chg="add mod">
          <ac:chgData name="Galib, Asadullah" userId="a568b8db-2aef-4097-b5f7-ed17341ae71c" providerId="ADAL" clId="{895AEF6F-A161-49D2-8B49-B65CC3AB4847}" dt="2024-03-18T12:36:48.698" v="624"/>
          <ac:cxnSpMkLst>
            <pc:docMk/>
            <pc:sldMk cId="1317950780" sldId="501"/>
            <ac:cxnSpMk id="46" creationId="{C3DC32EE-2896-9986-8B2E-6CFE50636B0E}"/>
          </ac:cxnSpMkLst>
        </pc:cxnChg>
        <pc:cxnChg chg="add mod">
          <ac:chgData name="Galib, Asadullah" userId="a568b8db-2aef-4097-b5f7-ed17341ae71c" providerId="ADAL" clId="{895AEF6F-A161-49D2-8B49-B65CC3AB4847}" dt="2024-03-20T07:14:59.108" v="6765" actId="1036"/>
          <ac:cxnSpMkLst>
            <pc:docMk/>
            <pc:sldMk cId="1317950780" sldId="501"/>
            <ac:cxnSpMk id="65" creationId="{7E938377-2E04-3AD3-40E1-8B1BAA981379}"/>
          </ac:cxnSpMkLst>
        </pc:cxnChg>
        <pc:cxnChg chg="add mod">
          <ac:chgData name="Galib, Asadullah" userId="a568b8db-2aef-4097-b5f7-ed17341ae71c" providerId="ADAL" clId="{895AEF6F-A161-49D2-8B49-B65CC3AB4847}" dt="2024-03-20T07:14:59.108" v="6765" actId="1036"/>
          <ac:cxnSpMkLst>
            <pc:docMk/>
            <pc:sldMk cId="1317950780" sldId="501"/>
            <ac:cxnSpMk id="67" creationId="{8829F26F-3267-D51B-C1ED-3CAE057BD6CE}"/>
          </ac:cxnSpMkLst>
        </pc:cxnChg>
        <pc:cxnChg chg="add del mod">
          <ac:chgData name="Galib, Asadullah" userId="a568b8db-2aef-4097-b5f7-ed17341ae71c" providerId="ADAL" clId="{895AEF6F-A161-49D2-8B49-B65CC3AB4847}" dt="2024-03-19T21:02:10.597" v="3980" actId="478"/>
          <ac:cxnSpMkLst>
            <pc:docMk/>
            <pc:sldMk cId="1317950780" sldId="501"/>
            <ac:cxnSpMk id="68" creationId="{59C31E96-4C6F-A71D-FCDF-87A537CC2DF2}"/>
          </ac:cxnSpMkLst>
        </pc:cxnChg>
        <pc:cxnChg chg="add mod">
          <ac:chgData name="Galib, Asadullah" userId="a568b8db-2aef-4097-b5f7-ed17341ae71c" providerId="ADAL" clId="{895AEF6F-A161-49D2-8B49-B65CC3AB4847}" dt="2024-03-18T12:51:06.200" v="838" actId="14100"/>
          <ac:cxnSpMkLst>
            <pc:docMk/>
            <pc:sldMk cId="1317950780" sldId="501"/>
            <ac:cxnSpMk id="71" creationId="{7885CD49-8C27-5212-671D-F0CB06058357}"/>
          </ac:cxnSpMkLst>
        </pc:cxnChg>
        <pc:cxnChg chg="add mod">
          <ac:chgData name="Galib, Asadullah" userId="a568b8db-2aef-4097-b5f7-ed17341ae71c" providerId="ADAL" clId="{895AEF6F-A161-49D2-8B49-B65CC3AB4847}" dt="2024-03-20T07:20:29.544" v="6814" actId="14100"/>
          <ac:cxnSpMkLst>
            <pc:docMk/>
            <pc:sldMk cId="1317950780" sldId="501"/>
            <ac:cxnSpMk id="71" creationId="{83B75E55-44D2-4DCD-AFDE-C4C279B1CF0F}"/>
          </ac:cxnSpMkLst>
        </pc:cxnChg>
        <pc:cxnChg chg="add mod">
          <ac:chgData name="Galib, Asadullah" userId="a568b8db-2aef-4097-b5f7-ed17341ae71c" providerId="ADAL" clId="{895AEF6F-A161-49D2-8B49-B65CC3AB4847}" dt="2024-03-20T07:26:53.277" v="6845" actId="14100"/>
          <ac:cxnSpMkLst>
            <pc:docMk/>
            <pc:sldMk cId="1317950780" sldId="501"/>
            <ac:cxnSpMk id="72" creationId="{28520E14-ABA2-237E-3BAE-4015E13C13C8}"/>
          </ac:cxnSpMkLst>
        </pc:cxnChg>
        <pc:cxnChg chg="add mod">
          <ac:chgData name="Galib, Asadullah" userId="a568b8db-2aef-4097-b5f7-ed17341ae71c" providerId="ADAL" clId="{895AEF6F-A161-49D2-8B49-B65CC3AB4847}" dt="2024-03-20T07:14:59.108" v="6765" actId="1036"/>
          <ac:cxnSpMkLst>
            <pc:docMk/>
            <pc:sldMk cId="1317950780" sldId="501"/>
            <ac:cxnSpMk id="73" creationId="{8BFA2F95-DE39-C9A8-A570-527666EA8BB7}"/>
          </ac:cxnSpMkLst>
        </pc:cxnChg>
        <pc:cxnChg chg="add mod">
          <ac:chgData name="Galib, Asadullah" userId="a568b8db-2aef-4097-b5f7-ed17341ae71c" providerId="ADAL" clId="{895AEF6F-A161-49D2-8B49-B65CC3AB4847}" dt="2024-03-21T11:48:43.862" v="8336" actId="1036"/>
          <ac:cxnSpMkLst>
            <pc:docMk/>
            <pc:sldMk cId="1317950780" sldId="501"/>
            <ac:cxnSpMk id="74" creationId="{F3191A94-384D-9F74-77E8-0BFDE824583D}"/>
          </ac:cxnSpMkLst>
        </pc:cxnChg>
        <pc:cxnChg chg="add mod">
          <ac:chgData name="Galib, Asadullah" userId="a568b8db-2aef-4097-b5f7-ed17341ae71c" providerId="ADAL" clId="{895AEF6F-A161-49D2-8B49-B65CC3AB4847}" dt="2024-03-21T11:39:40.770" v="8274" actId="1036"/>
          <ac:cxnSpMkLst>
            <pc:docMk/>
            <pc:sldMk cId="1317950780" sldId="501"/>
            <ac:cxnSpMk id="75" creationId="{6E5AA2A7-9C48-7C0A-54AF-DAD2BA935D24}"/>
          </ac:cxnSpMkLst>
        </pc:cxnChg>
        <pc:cxnChg chg="add mod">
          <ac:chgData name="Galib, Asadullah" userId="a568b8db-2aef-4097-b5f7-ed17341ae71c" providerId="ADAL" clId="{895AEF6F-A161-49D2-8B49-B65CC3AB4847}" dt="2024-03-21T11:42:40.722" v="8290" actId="14100"/>
          <ac:cxnSpMkLst>
            <pc:docMk/>
            <pc:sldMk cId="1317950780" sldId="501"/>
            <ac:cxnSpMk id="76" creationId="{97F01A1B-7400-5B86-D71A-48884EA2BFF2}"/>
          </ac:cxnSpMkLst>
        </pc:cxnChg>
        <pc:cxnChg chg="add mod">
          <ac:chgData name="Galib, Asadullah" userId="a568b8db-2aef-4097-b5f7-ed17341ae71c" providerId="ADAL" clId="{895AEF6F-A161-49D2-8B49-B65CC3AB4847}" dt="2024-03-20T07:16:44.004" v="6787" actId="14100"/>
          <ac:cxnSpMkLst>
            <pc:docMk/>
            <pc:sldMk cId="1317950780" sldId="501"/>
            <ac:cxnSpMk id="77" creationId="{9BEF78C9-A5CC-4D92-4F37-055653FB4722}"/>
          </ac:cxnSpMkLst>
        </pc:cxnChg>
        <pc:cxnChg chg="add mod">
          <ac:chgData name="Galib, Asadullah" userId="a568b8db-2aef-4097-b5f7-ed17341ae71c" providerId="ADAL" clId="{895AEF6F-A161-49D2-8B49-B65CC3AB4847}" dt="2024-03-20T07:14:59.108" v="6765" actId="1036"/>
          <ac:cxnSpMkLst>
            <pc:docMk/>
            <pc:sldMk cId="1317950780" sldId="501"/>
            <ac:cxnSpMk id="80" creationId="{2F8E540F-FB93-DF97-D154-0E6ED18B7220}"/>
          </ac:cxnSpMkLst>
        </pc:cxnChg>
        <pc:cxnChg chg="add mod">
          <ac:chgData name="Galib, Asadullah" userId="a568b8db-2aef-4097-b5f7-ed17341ae71c" providerId="ADAL" clId="{895AEF6F-A161-49D2-8B49-B65CC3AB4847}" dt="2024-03-18T12:57:34.437" v="946"/>
          <ac:cxnSpMkLst>
            <pc:docMk/>
            <pc:sldMk cId="1317950780" sldId="501"/>
            <ac:cxnSpMk id="84" creationId="{046C4626-9093-2651-9699-6E47612157E8}"/>
          </ac:cxnSpMkLst>
        </pc:cxnChg>
        <pc:cxnChg chg="add mod">
          <ac:chgData name="Galib, Asadullah" userId="a568b8db-2aef-4097-b5f7-ed17341ae71c" providerId="ADAL" clId="{895AEF6F-A161-49D2-8B49-B65CC3AB4847}" dt="2024-03-21T11:48:31.872" v="8332" actId="1035"/>
          <ac:cxnSpMkLst>
            <pc:docMk/>
            <pc:sldMk cId="1317950780" sldId="501"/>
            <ac:cxnSpMk id="90" creationId="{6372EE81-CA73-CFB2-4A2D-F890C0D86585}"/>
          </ac:cxnSpMkLst>
        </pc:cxnChg>
        <pc:cxnChg chg="add del mod">
          <ac:chgData name="Galib, Asadullah" userId="a568b8db-2aef-4097-b5f7-ed17341ae71c" providerId="ADAL" clId="{895AEF6F-A161-49D2-8B49-B65CC3AB4847}" dt="2024-03-19T21:01:41.227" v="3974" actId="21"/>
          <ac:cxnSpMkLst>
            <pc:docMk/>
            <pc:sldMk cId="1317950780" sldId="501"/>
            <ac:cxnSpMk id="97" creationId="{73678284-CD52-64AB-2233-41BC7828EDC9}"/>
          </ac:cxnSpMkLst>
        </pc:cxnChg>
        <pc:cxnChg chg="add mod">
          <ac:chgData name="Galib, Asadullah" userId="a568b8db-2aef-4097-b5f7-ed17341ae71c" providerId="ADAL" clId="{895AEF6F-A161-49D2-8B49-B65CC3AB4847}" dt="2024-03-18T13:13:33.028" v="1205"/>
          <ac:cxnSpMkLst>
            <pc:docMk/>
            <pc:sldMk cId="1317950780" sldId="501"/>
            <ac:cxnSpMk id="100" creationId="{2081B2B2-9B33-631D-7EB9-D8ED759FAF26}"/>
          </ac:cxnSpMkLst>
        </pc:cxnChg>
        <pc:cxnChg chg="add mod">
          <ac:chgData name="Galib, Asadullah" userId="a568b8db-2aef-4097-b5f7-ed17341ae71c" providerId="ADAL" clId="{895AEF6F-A161-49D2-8B49-B65CC3AB4847}" dt="2024-03-18T13:13:33.469" v="1206"/>
          <ac:cxnSpMkLst>
            <pc:docMk/>
            <pc:sldMk cId="1317950780" sldId="501"/>
            <ac:cxnSpMk id="101" creationId="{E5DB65B9-7FC8-4C0F-D267-E37E255005CE}"/>
          </ac:cxnSpMkLst>
        </pc:cxnChg>
        <pc:cxnChg chg="add mod">
          <ac:chgData name="Galib, Asadullah" userId="a568b8db-2aef-4097-b5f7-ed17341ae71c" providerId="ADAL" clId="{895AEF6F-A161-49D2-8B49-B65CC3AB4847}" dt="2024-03-18T13:13:33.668" v="1207"/>
          <ac:cxnSpMkLst>
            <pc:docMk/>
            <pc:sldMk cId="1317950780" sldId="501"/>
            <ac:cxnSpMk id="102" creationId="{F2733832-0492-6337-0451-7CBF56897285}"/>
          </ac:cxnSpMkLst>
        </pc:cxnChg>
        <pc:cxnChg chg="add mod">
          <ac:chgData name="Galib, Asadullah" userId="a568b8db-2aef-4097-b5f7-ed17341ae71c" providerId="ADAL" clId="{895AEF6F-A161-49D2-8B49-B65CC3AB4847}" dt="2024-03-18T13:13:33.847" v="1208"/>
          <ac:cxnSpMkLst>
            <pc:docMk/>
            <pc:sldMk cId="1317950780" sldId="501"/>
            <ac:cxnSpMk id="103" creationId="{A4D4A29C-DC1C-1BA8-37A9-E0DE85F1979F}"/>
          </ac:cxnSpMkLst>
        </pc:cxnChg>
        <pc:cxnChg chg="add mod">
          <ac:chgData name="Galib, Asadullah" userId="a568b8db-2aef-4097-b5f7-ed17341ae71c" providerId="ADAL" clId="{895AEF6F-A161-49D2-8B49-B65CC3AB4847}" dt="2024-03-18T13:13:34.078" v="1209"/>
          <ac:cxnSpMkLst>
            <pc:docMk/>
            <pc:sldMk cId="1317950780" sldId="501"/>
            <ac:cxnSpMk id="104" creationId="{37B60994-4B5F-4107-B310-613F60C0413A}"/>
          </ac:cxnSpMkLst>
        </pc:cxnChg>
        <pc:cxnChg chg="add mod">
          <ac:chgData name="Galib, Asadullah" userId="a568b8db-2aef-4097-b5f7-ed17341ae71c" providerId="ADAL" clId="{895AEF6F-A161-49D2-8B49-B65CC3AB4847}" dt="2024-03-21T11:40:58.055" v="8286" actId="14100"/>
          <ac:cxnSpMkLst>
            <pc:docMk/>
            <pc:sldMk cId="1317950780" sldId="501"/>
            <ac:cxnSpMk id="105" creationId="{E6A4516E-942E-13C2-DEB3-69F45DC41F55}"/>
          </ac:cxnSpMkLst>
        </pc:cxnChg>
        <pc:cxnChg chg="add mod">
          <ac:chgData name="Galib, Asadullah" userId="a568b8db-2aef-4097-b5f7-ed17341ae71c" providerId="ADAL" clId="{895AEF6F-A161-49D2-8B49-B65CC3AB4847}" dt="2024-03-18T13:13:34.436" v="1210"/>
          <ac:cxnSpMkLst>
            <pc:docMk/>
            <pc:sldMk cId="1317950780" sldId="501"/>
            <ac:cxnSpMk id="105" creationId="{FE220F4E-B402-87DC-3742-D6ED9EA12B35}"/>
          </ac:cxnSpMkLst>
        </pc:cxnChg>
        <pc:cxnChg chg="add mod">
          <ac:chgData name="Galib, Asadullah" userId="a568b8db-2aef-4097-b5f7-ed17341ae71c" providerId="ADAL" clId="{895AEF6F-A161-49D2-8B49-B65CC3AB4847}" dt="2024-03-18T13:13:34.658" v="1211"/>
          <ac:cxnSpMkLst>
            <pc:docMk/>
            <pc:sldMk cId="1317950780" sldId="501"/>
            <ac:cxnSpMk id="106" creationId="{1FE65823-F0E7-CFD8-8522-6F3B10584D92}"/>
          </ac:cxnSpMkLst>
        </pc:cxnChg>
        <pc:cxnChg chg="add mod">
          <ac:chgData name="Galib, Asadullah" userId="a568b8db-2aef-4097-b5f7-ed17341ae71c" providerId="ADAL" clId="{895AEF6F-A161-49D2-8B49-B65CC3AB4847}" dt="2024-03-18T13:13:34.893" v="1212"/>
          <ac:cxnSpMkLst>
            <pc:docMk/>
            <pc:sldMk cId="1317950780" sldId="501"/>
            <ac:cxnSpMk id="107" creationId="{ED5E054E-86C4-E3FB-95A5-0DDFCC6161FD}"/>
          </ac:cxnSpMkLst>
        </pc:cxnChg>
        <pc:cxnChg chg="add mod">
          <ac:chgData name="Galib, Asadullah" userId="a568b8db-2aef-4097-b5f7-ed17341ae71c" providerId="ADAL" clId="{895AEF6F-A161-49D2-8B49-B65CC3AB4847}" dt="2024-03-21T11:41:24.410" v="8288" actId="14100"/>
          <ac:cxnSpMkLst>
            <pc:docMk/>
            <pc:sldMk cId="1317950780" sldId="501"/>
            <ac:cxnSpMk id="110" creationId="{00275F37-0759-A037-9D57-80413A9E4C5D}"/>
          </ac:cxnSpMkLst>
        </pc:cxnChg>
        <pc:cxnChg chg="add del mod">
          <ac:chgData name="Galib, Asadullah" userId="a568b8db-2aef-4097-b5f7-ed17341ae71c" providerId="ADAL" clId="{895AEF6F-A161-49D2-8B49-B65CC3AB4847}" dt="2024-03-19T21:01:41.227" v="3974" actId="21"/>
          <ac:cxnSpMkLst>
            <pc:docMk/>
            <pc:sldMk cId="1317950780" sldId="501"/>
            <ac:cxnSpMk id="111" creationId="{96914706-C2DC-6774-5440-274EF68ECCC9}"/>
          </ac:cxnSpMkLst>
        </pc:cxnChg>
        <pc:cxnChg chg="add del mod">
          <ac:chgData name="Galib, Asadullah" userId="a568b8db-2aef-4097-b5f7-ed17341ae71c" providerId="ADAL" clId="{895AEF6F-A161-49D2-8B49-B65CC3AB4847}" dt="2024-03-19T21:01:41.227" v="3974" actId="21"/>
          <ac:cxnSpMkLst>
            <pc:docMk/>
            <pc:sldMk cId="1317950780" sldId="501"/>
            <ac:cxnSpMk id="114" creationId="{B4E0017F-9CDB-E97A-B57D-C883F8143477}"/>
          </ac:cxnSpMkLst>
        </pc:cxnChg>
        <pc:cxnChg chg="add mod">
          <ac:chgData name="Galib, Asadullah" userId="a568b8db-2aef-4097-b5f7-ed17341ae71c" providerId="ADAL" clId="{895AEF6F-A161-49D2-8B49-B65CC3AB4847}" dt="2024-03-20T07:14:59.108" v="6765" actId="1036"/>
          <ac:cxnSpMkLst>
            <pc:docMk/>
            <pc:sldMk cId="1317950780" sldId="501"/>
            <ac:cxnSpMk id="115" creationId="{20F7817B-04D2-E938-8490-A18FEF11BA23}"/>
          </ac:cxnSpMkLst>
        </pc:cxnChg>
        <pc:cxnChg chg="add del mod">
          <ac:chgData name="Galib, Asadullah" userId="a568b8db-2aef-4097-b5f7-ed17341ae71c" providerId="ADAL" clId="{895AEF6F-A161-49D2-8B49-B65CC3AB4847}" dt="2024-03-19T21:01:41.227" v="3974" actId="21"/>
          <ac:cxnSpMkLst>
            <pc:docMk/>
            <pc:sldMk cId="1317950780" sldId="501"/>
            <ac:cxnSpMk id="117" creationId="{58DB2F69-11B9-5F82-BB50-06F6E91B601A}"/>
          </ac:cxnSpMkLst>
        </pc:cxnChg>
        <pc:cxnChg chg="add mod">
          <ac:chgData name="Galib, Asadullah" userId="a568b8db-2aef-4097-b5f7-ed17341ae71c" providerId="ADAL" clId="{895AEF6F-A161-49D2-8B49-B65CC3AB4847}" dt="2024-03-21T11:48:31.872" v="8332" actId="1035"/>
          <ac:cxnSpMkLst>
            <pc:docMk/>
            <pc:sldMk cId="1317950780" sldId="501"/>
            <ac:cxnSpMk id="119" creationId="{F5D3733E-8180-CD6A-5854-2442B67C2430}"/>
          </ac:cxnSpMkLst>
        </pc:cxnChg>
        <pc:cxnChg chg="add del mod">
          <ac:chgData name="Galib, Asadullah" userId="a568b8db-2aef-4097-b5f7-ed17341ae71c" providerId="ADAL" clId="{895AEF6F-A161-49D2-8B49-B65CC3AB4847}" dt="2024-03-19T21:01:41.227" v="3974" actId="21"/>
          <ac:cxnSpMkLst>
            <pc:docMk/>
            <pc:sldMk cId="1317950780" sldId="501"/>
            <ac:cxnSpMk id="120" creationId="{BE28402A-14CD-DC12-6672-3CE0CB74463F}"/>
          </ac:cxnSpMkLst>
        </pc:cxnChg>
        <pc:cxnChg chg="add del mod">
          <ac:chgData name="Galib, Asadullah" userId="a568b8db-2aef-4097-b5f7-ed17341ae71c" providerId="ADAL" clId="{895AEF6F-A161-49D2-8B49-B65CC3AB4847}" dt="2024-03-19T21:01:41.227" v="3974" actId="21"/>
          <ac:cxnSpMkLst>
            <pc:docMk/>
            <pc:sldMk cId="1317950780" sldId="501"/>
            <ac:cxnSpMk id="123" creationId="{866E795E-CFA3-BB07-E5B1-37638C23F4E7}"/>
          </ac:cxnSpMkLst>
        </pc:cxnChg>
        <pc:cxnChg chg="add mod">
          <ac:chgData name="Galib, Asadullah" userId="a568b8db-2aef-4097-b5f7-ed17341ae71c" providerId="ADAL" clId="{895AEF6F-A161-49D2-8B49-B65CC3AB4847}" dt="2024-03-20T07:19:29.677" v="6811" actId="14100"/>
          <ac:cxnSpMkLst>
            <pc:docMk/>
            <pc:sldMk cId="1317950780" sldId="501"/>
            <ac:cxnSpMk id="126" creationId="{B2F712D3-ACE3-E4FA-0175-BA890C3D115E}"/>
          </ac:cxnSpMkLst>
        </pc:cxnChg>
        <pc:cxnChg chg="add del mod">
          <ac:chgData name="Galib, Asadullah" userId="a568b8db-2aef-4097-b5f7-ed17341ae71c" providerId="ADAL" clId="{895AEF6F-A161-49D2-8B49-B65CC3AB4847}" dt="2024-03-19T21:01:41.227" v="3974" actId="21"/>
          <ac:cxnSpMkLst>
            <pc:docMk/>
            <pc:sldMk cId="1317950780" sldId="501"/>
            <ac:cxnSpMk id="127" creationId="{0C961BC7-AFB0-077D-13B1-C343C74E54F1}"/>
          </ac:cxnSpMkLst>
        </pc:cxnChg>
        <pc:cxnChg chg="add del mod">
          <ac:chgData name="Galib, Asadullah" userId="a568b8db-2aef-4097-b5f7-ed17341ae71c" providerId="ADAL" clId="{895AEF6F-A161-49D2-8B49-B65CC3AB4847}" dt="2024-03-19T21:01:41.227" v="3974" actId="21"/>
          <ac:cxnSpMkLst>
            <pc:docMk/>
            <pc:sldMk cId="1317950780" sldId="501"/>
            <ac:cxnSpMk id="130" creationId="{CA3FDC2B-F7BC-2A15-7DCA-75C2A7BE9229}"/>
          </ac:cxnSpMkLst>
        </pc:cxnChg>
        <pc:cxnChg chg="add mod">
          <ac:chgData name="Galib, Asadullah" userId="a568b8db-2aef-4097-b5f7-ed17341ae71c" providerId="ADAL" clId="{895AEF6F-A161-49D2-8B49-B65CC3AB4847}" dt="2024-03-20T07:19:32.352" v="6812" actId="14100"/>
          <ac:cxnSpMkLst>
            <pc:docMk/>
            <pc:sldMk cId="1317950780" sldId="501"/>
            <ac:cxnSpMk id="131" creationId="{DD0F6457-17D7-2E3E-B1B8-01FE98434F2A}"/>
          </ac:cxnSpMkLst>
        </pc:cxnChg>
        <pc:cxnChg chg="add del mod">
          <ac:chgData name="Galib, Asadullah" userId="a568b8db-2aef-4097-b5f7-ed17341ae71c" providerId="ADAL" clId="{895AEF6F-A161-49D2-8B49-B65CC3AB4847}" dt="2024-03-19T21:01:41.227" v="3974" actId="21"/>
          <ac:cxnSpMkLst>
            <pc:docMk/>
            <pc:sldMk cId="1317950780" sldId="501"/>
            <ac:cxnSpMk id="135" creationId="{EE088725-75A3-749C-C2FE-F5F167D38175}"/>
          </ac:cxnSpMkLst>
        </pc:cxnChg>
        <pc:cxnChg chg="add mod">
          <ac:chgData name="Galib, Asadullah" userId="a568b8db-2aef-4097-b5f7-ed17341ae71c" providerId="ADAL" clId="{895AEF6F-A161-49D2-8B49-B65CC3AB4847}" dt="2024-03-20T07:14:59.108" v="6765" actId="1036"/>
          <ac:cxnSpMkLst>
            <pc:docMk/>
            <pc:sldMk cId="1317950780" sldId="501"/>
            <ac:cxnSpMk id="144" creationId="{D9CFC015-0143-78C3-E913-51117D48CD9E}"/>
          </ac:cxnSpMkLst>
        </pc:cxnChg>
        <pc:cxnChg chg="add del mod">
          <ac:chgData name="Galib, Asadullah" userId="a568b8db-2aef-4097-b5f7-ed17341ae71c" providerId="ADAL" clId="{895AEF6F-A161-49D2-8B49-B65CC3AB4847}" dt="2024-03-19T21:01:41.227" v="3974" actId="21"/>
          <ac:cxnSpMkLst>
            <pc:docMk/>
            <pc:sldMk cId="1317950780" sldId="501"/>
            <ac:cxnSpMk id="146" creationId="{CD6C76AA-6D4F-0FAD-A856-2340D3827265}"/>
          </ac:cxnSpMkLst>
        </pc:cxnChg>
        <pc:cxnChg chg="add mod">
          <ac:chgData name="Galib, Asadullah" userId="a568b8db-2aef-4097-b5f7-ed17341ae71c" providerId="ADAL" clId="{895AEF6F-A161-49D2-8B49-B65CC3AB4847}" dt="2024-03-20T07:17:04.495" v="6791" actId="14100"/>
          <ac:cxnSpMkLst>
            <pc:docMk/>
            <pc:sldMk cId="1317950780" sldId="501"/>
            <ac:cxnSpMk id="148" creationId="{832F8440-36B3-2C87-7732-5548370B3705}"/>
          </ac:cxnSpMkLst>
        </pc:cxnChg>
        <pc:cxnChg chg="add mod">
          <ac:chgData name="Galib, Asadullah" userId="a568b8db-2aef-4097-b5f7-ed17341ae71c" providerId="ADAL" clId="{895AEF6F-A161-49D2-8B49-B65CC3AB4847}" dt="2024-03-20T07:16:53.192" v="6788" actId="14100"/>
          <ac:cxnSpMkLst>
            <pc:docMk/>
            <pc:sldMk cId="1317950780" sldId="501"/>
            <ac:cxnSpMk id="149" creationId="{3790D04A-A422-FB69-4C18-A17BDF5E7C69}"/>
          </ac:cxnSpMkLst>
        </pc:cxnChg>
        <pc:cxnChg chg="add mod">
          <ac:chgData name="Galib, Asadullah" userId="a568b8db-2aef-4097-b5f7-ed17341ae71c" providerId="ADAL" clId="{895AEF6F-A161-49D2-8B49-B65CC3AB4847}" dt="2024-03-20T07:14:59.108" v="6765" actId="1036"/>
          <ac:cxnSpMkLst>
            <pc:docMk/>
            <pc:sldMk cId="1317950780" sldId="501"/>
            <ac:cxnSpMk id="150" creationId="{07DA56C8-ED06-FDF0-0F37-05171BF6D423}"/>
          </ac:cxnSpMkLst>
        </pc:cxnChg>
        <pc:cxnChg chg="add del mod">
          <ac:chgData name="Galib, Asadullah" userId="a568b8db-2aef-4097-b5f7-ed17341ae71c" providerId="ADAL" clId="{895AEF6F-A161-49D2-8B49-B65CC3AB4847}" dt="2024-03-18T13:19:35.968" v="1312" actId="478"/>
          <ac:cxnSpMkLst>
            <pc:docMk/>
            <pc:sldMk cId="1317950780" sldId="501"/>
            <ac:cxnSpMk id="150" creationId="{9D837AE5-8987-5991-6A9F-FC74332E7AFB}"/>
          </ac:cxnSpMkLst>
        </pc:cxnChg>
        <pc:cxnChg chg="add mod">
          <ac:chgData name="Galib, Asadullah" userId="a568b8db-2aef-4097-b5f7-ed17341ae71c" providerId="ADAL" clId="{895AEF6F-A161-49D2-8B49-B65CC3AB4847}" dt="2024-03-20T07:14:59.108" v="6765" actId="1036"/>
          <ac:cxnSpMkLst>
            <pc:docMk/>
            <pc:sldMk cId="1317950780" sldId="501"/>
            <ac:cxnSpMk id="160" creationId="{6BDA77F8-6C5E-71AA-6CD2-72372139FD10}"/>
          </ac:cxnSpMkLst>
        </pc:cxnChg>
      </pc:sldChg>
      <pc:sldChg chg="addSp delSp modSp new del mod ord">
        <pc:chgData name="Galib, Asadullah" userId="a568b8db-2aef-4097-b5f7-ed17341ae71c" providerId="ADAL" clId="{895AEF6F-A161-49D2-8B49-B65CC3AB4847}" dt="2024-03-19T11:05:02.156" v="1780" actId="47"/>
        <pc:sldMkLst>
          <pc:docMk/>
          <pc:sldMk cId="3416033118" sldId="502"/>
        </pc:sldMkLst>
        <pc:spChg chg="mod">
          <ac:chgData name="Galib, Asadullah" userId="a568b8db-2aef-4097-b5f7-ed17341ae71c" providerId="ADAL" clId="{895AEF6F-A161-49D2-8B49-B65CC3AB4847}" dt="2024-03-18T13:44:26.998" v="1373" actId="20577"/>
          <ac:spMkLst>
            <pc:docMk/>
            <pc:sldMk cId="3416033118" sldId="502"/>
            <ac:spMk id="2" creationId="{F3435F7B-A85B-2534-145A-23A7526A6267}"/>
          </ac:spMkLst>
        </pc:spChg>
        <pc:spChg chg="add del mod">
          <ac:chgData name="Galib, Asadullah" userId="a568b8db-2aef-4097-b5f7-ed17341ae71c" providerId="ADAL" clId="{895AEF6F-A161-49D2-8B49-B65CC3AB4847}" dt="2024-03-19T09:36:56.871" v="1575" actId="478"/>
          <ac:spMkLst>
            <pc:docMk/>
            <pc:sldMk cId="3416033118" sldId="502"/>
            <ac:spMk id="3" creationId="{E0878FB5-9FBA-9C21-5DE8-9EFF6FF31292}"/>
          </ac:spMkLst>
        </pc:spChg>
        <pc:spChg chg="add del mod">
          <ac:chgData name="Galib, Asadullah" userId="a568b8db-2aef-4097-b5f7-ed17341ae71c" providerId="ADAL" clId="{895AEF6F-A161-49D2-8B49-B65CC3AB4847}" dt="2024-03-19T09:36:56.871" v="1575" actId="478"/>
          <ac:spMkLst>
            <pc:docMk/>
            <pc:sldMk cId="3416033118" sldId="502"/>
            <ac:spMk id="6" creationId="{CA844C51-E1F3-305C-9BD1-2FE7FB9D77ED}"/>
          </ac:spMkLst>
        </pc:spChg>
      </pc:sldChg>
      <pc:sldChg chg="add del">
        <pc:chgData name="Galib, Asadullah" userId="a568b8db-2aef-4097-b5f7-ed17341ae71c" providerId="ADAL" clId="{895AEF6F-A161-49D2-8B49-B65CC3AB4847}" dt="2024-03-18T12:54:34.887" v="862" actId="47"/>
        <pc:sldMkLst>
          <pc:docMk/>
          <pc:sldMk cId="3716897170" sldId="502"/>
        </pc:sldMkLst>
      </pc:sldChg>
      <pc:sldChg chg="modSp new mod modAnim">
        <pc:chgData name="Galib, Asadullah" userId="a568b8db-2aef-4097-b5f7-ed17341ae71c" providerId="ADAL" clId="{895AEF6F-A161-49D2-8B49-B65CC3AB4847}" dt="2024-03-21T14:18:03.691" v="8840" actId="33524"/>
        <pc:sldMkLst>
          <pc:docMk/>
          <pc:sldMk cId="3403037392" sldId="503"/>
        </pc:sldMkLst>
        <pc:spChg chg="mod">
          <ac:chgData name="Galib, Asadullah" userId="a568b8db-2aef-4097-b5f7-ed17341ae71c" providerId="ADAL" clId="{895AEF6F-A161-49D2-8B49-B65CC3AB4847}" dt="2024-03-20T14:14:10.270" v="7776" actId="20577"/>
          <ac:spMkLst>
            <pc:docMk/>
            <pc:sldMk cId="3403037392" sldId="503"/>
            <ac:spMk id="2" creationId="{6E32E32A-127A-98C2-0FB8-61FDA395F3CE}"/>
          </ac:spMkLst>
        </pc:spChg>
        <pc:spChg chg="mod">
          <ac:chgData name="Galib, Asadullah" userId="a568b8db-2aef-4097-b5f7-ed17341ae71c" providerId="ADAL" clId="{895AEF6F-A161-49D2-8B49-B65CC3AB4847}" dt="2024-03-21T14:18:03.691" v="8840" actId="33524"/>
          <ac:spMkLst>
            <pc:docMk/>
            <pc:sldMk cId="3403037392" sldId="503"/>
            <ac:spMk id="3" creationId="{96FC6186-4730-F193-0AEE-0E933215CBC8}"/>
          </ac:spMkLst>
        </pc:spChg>
      </pc:sldChg>
      <pc:sldChg chg="modSp new del mod">
        <pc:chgData name="Galib, Asadullah" userId="a568b8db-2aef-4097-b5f7-ed17341ae71c" providerId="ADAL" clId="{895AEF6F-A161-49D2-8B49-B65CC3AB4847}" dt="2024-04-02T07:51:13.286" v="12721" actId="47"/>
        <pc:sldMkLst>
          <pc:docMk/>
          <pc:sldMk cId="4013208915" sldId="504"/>
        </pc:sldMkLst>
        <pc:spChg chg="mod">
          <ac:chgData name="Galib, Asadullah" userId="a568b8db-2aef-4097-b5f7-ed17341ae71c" providerId="ADAL" clId="{895AEF6F-A161-49D2-8B49-B65CC3AB4847}" dt="2024-03-18T14:06:33.256" v="1546" actId="27636"/>
          <ac:spMkLst>
            <pc:docMk/>
            <pc:sldMk cId="4013208915" sldId="504"/>
            <ac:spMk id="2" creationId="{93A12FB4-BB48-C537-3BA9-C590424C0E4E}"/>
          </ac:spMkLst>
        </pc:spChg>
        <pc:spChg chg="mod">
          <ac:chgData name="Galib, Asadullah" userId="a568b8db-2aef-4097-b5f7-ed17341ae71c" providerId="ADAL" clId="{895AEF6F-A161-49D2-8B49-B65CC3AB4847}" dt="2024-03-19T11:52:29.382" v="2427" actId="20577"/>
          <ac:spMkLst>
            <pc:docMk/>
            <pc:sldMk cId="4013208915" sldId="504"/>
            <ac:spMk id="3" creationId="{20D7D769-EBC2-1998-6BEE-87E227424583}"/>
          </ac:spMkLst>
        </pc:spChg>
      </pc:sldChg>
      <pc:sldChg chg="addSp delSp modSp add mod">
        <pc:chgData name="Galib, Asadullah" userId="a568b8db-2aef-4097-b5f7-ed17341ae71c" providerId="ADAL" clId="{895AEF6F-A161-49D2-8B49-B65CC3AB4847}" dt="2024-03-20T13:18:17.861" v="7433" actId="20577"/>
        <pc:sldMkLst>
          <pc:docMk/>
          <pc:sldMk cId="2964126716" sldId="505"/>
        </pc:sldMkLst>
        <pc:spChg chg="mod">
          <ac:chgData name="Galib, Asadullah" userId="a568b8db-2aef-4097-b5f7-ed17341ae71c" providerId="ADAL" clId="{895AEF6F-A161-49D2-8B49-B65CC3AB4847}" dt="2024-03-20T13:18:17.861" v="7433" actId="20577"/>
          <ac:spMkLst>
            <pc:docMk/>
            <pc:sldMk cId="2964126716" sldId="505"/>
            <ac:spMk id="2" creationId="{F3435F7B-A85B-2534-145A-23A7526A6267}"/>
          </ac:spMkLst>
        </pc:spChg>
        <pc:spChg chg="del">
          <ac:chgData name="Galib, Asadullah" userId="a568b8db-2aef-4097-b5f7-ed17341ae71c" providerId="ADAL" clId="{895AEF6F-A161-49D2-8B49-B65CC3AB4847}" dt="2024-03-19T09:37:05.060" v="1577" actId="478"/>
          <ac:spMkLst>
            <pc:docMk/>
            <pc:sldMk cId="2964126716" sldId="505"/>
            <ac:spMk id="3" creationId="{E0878FB5-9FBA-9C21-5DE8-9EFF6FF31292}"/>
          </ac:spMkLst>
        </pc:spChg>
        <pc:spChg chg="mod">
          <ac:chgData name="Galib, Asadullah" userId="a568b8db-2aef-4097-b5f7-ed17341ae71c" providerId="ADAL" clId="{895AEF6F-A161-49D2-8B49-B65CC3AB4847}" dt="2024-03-19T10:33:43.605" v="1673" actId="1036"/>
          <ac:spMkLst>
            <pc:docMk/>
            <pc:sldMk cId="2964126716" sldId="505"/>
            <ac:spMk id="4" creationId="{9F8B4147-34EC-0DF3-F260-A3F2DEA413E2}"/>
          </ac:spMkLst>
        </pc:spChg>
        <pc:spChg chg="add del mod">
          <ac:chgData name="Galib, Asadullah" userId="a568b8db-2aef-4097-b5f7-ed17341ae71c" providerId="ADAL" clId="{895AEF6F-A161-49D2-8B49-B65CC3AB4847}" dt="2024-03-19T09:37:06.614" v="1578" actId="478"/>
          <ac:spMkLst>
            <pc:docMk/>
            <pc:sldMk cId="2964126716" sldId="505"/>
            <ac:spMk id="6" creationId="{2BE3BF8E-E909-DA13-8B72-A37B368CC05B}"/>
          </ac:spMkLst>
        </pc:spChg>
        <pc:spChg chg="add mod">
          <ac:chgData name="Galib, Asadullah" userId="a568b8db-2aef-4097-b5f7-ed17341ae71c" providerId="ADAL" clId="{895AEF6F-A161-49D2-8B49-B65CC3AB4847}" dt="2024-03-19T10:36:39.727" v="1779" actId="1076"/>
          <ac:spMkLst>
            <pc:docMk/>
            <pc:sldMk cId="2964126716" sldId="505"/>
            <ac:spMk id="15" creationId="{C2F2F349-A497-A165-D2EE-22646C705AE4}"/>
          </ac:spMkLst>
        </pc:spChg>
        <pc:spChg chg="add mod">
          <ac:chgData name="Galib, Asadullah" userId="a568b8db-2aef-4097-b5f7-ed17341ae71c" providerId="ADAL" clId="{895AEF6F-A161-49D2-8B49-B65CC3AB4847}" dt="2024-03-19T10:36:39.727" v="1779" actId="1076"/>
          <ac:spMkLst>
            <pc:docMk/>
            <pc:sldMk cId="2964126716" sldId="505"/>
            <ac:spMk id="16" creationId="{9A3508BB-8994-B5D7-5D41-183870212DE3}"/>
          </ac:spMkLst>
        </pc:spChg>
        <pc:spChg chg="add mod">
          <ac:chgData name="Galib, Asadullah" userId="a568b8db-2aef-4097-b5f7-ed17341ae71c" providerId="ADAL" clId="{895AEF6F-A161-49D2-8B49-B65CC3AB4847}" dt="2024-03-19T10:36:39.727" v="1779" actId="1076"/>
          <ac:spMkLst>
            <pc:docMk/>
            <pc:sldMk cId="2964126716" sldId="505"/>
            <ac:spMk id="17" creationId="{7F97951F-CB3E-24A8-EB4B-E479D8A85962}"/>
          </ac:spMkLst>
        </pc:spChg>
        <pc:spChg chg="add mod">
          <ac:chgData name="Galib, Asadullah" userId="a568b8db-2aef-4097-b5f7-ed17341ae71c" providerId="ADAL" clId="{895AEF6F-A161-49D2-8B49-B65CC3AB4847}" dt="2024-03-19T10:36:39.727" v="1779" actId="1076"/>
          <ac:spMkLst>
            <pc:docMk/>
            <pc:sldMk cId="2964126716" sldId="505"/>
            <ac:spMk id="18" creationId="{0E66B48D-F85A-57A3-F89D-65DF74E6E32D}"/>
          </ac:spMkLst>
        </pc:spChg>
        <pc:spChg chg="add mod">
          <ac:chgData name="Galib, Asadullah" userId="a568b8db-2aef-4097-b5f7-ed17341ae71c" providerId="ADAL" clId="{895AEF6F-A161-49D2-8B49-B65CC3AB4847}" dt="2024-03-19T10:36:39.727" v="1779" actId="1076"/>
          <ac:spMkLst>
            <pc:docMk/>
            <pc:sldMk cId="2964126716" sldId="505"/>
            <ac:spMk id="19" creationId="{AB8F76FD-6372-D42E-B9C8-01E3A25E59D9}"/>
          </ac:spMkLst>
        </pc:spChg>
        <pc:spChg chg="add mod">
          <ac:chgData name="Galib, Asadullah" userId="a568b8db-2aef-4097-b5f7-ed17341ae71c" providerId="ADAL" clId="{895AEF6F-A161-49D2-8B49-B65CC3AB4847}" dt="2024-03-19T10:36:39.727" v="1779" actId="1076"/>
          <ac:spMkLst>
            <pc:docMk/>
            <pc:sldMk cId="2964126716" sldId="505"/>
            <ac:spMk id="20" creationId="{1A753289-BBFE-55C7-0B09-DCB41AD7C606}"/>
          </ac:spMkLst>
        </pc:spChg>
        <pc:picChg chg="add del mod">
          <ac:chgData name="Galib, Asadullah" userId="a568b8db-2aef-4097-b5f7-ed17341ae71c" providerId="ADAL" clId="{895AEF6F-A161-49D2-8B49-B65CC3AB4847}" dt="2024-03-19T09:45:36.193" v="1582" actId="478"/>
          <ac:picMkLst>
            <pc:docMk/>
            <pc:sldMk cId="2964126716" sldId="505"/>
            <ac:picMk id="7" creationId="{97D7D6A3-3FA8-67A3-F3FB-AB78884B59B4}"/>
          </ac:picMkLst>
        </pc:picChg>
        <pc:picChg chg="add mod modCrop">
          <ac:chgData name="Galib, Asadullah" userId="a568b8db-2aef-4097-b5f7-ed17341ae71c" providerId="ADAL" clId="{895AEF6F-A161-49D2-8B49-B65CC3AB4847}" dt="2024-03-19T10:36:39.727" v="1779" actId="1076"/>
          <ac:picMkLst>
            <pc:docMk/>
            <pc:sldMk cId="2964126716" sldId="505"/>
            <ac:picMk id="8" creationId="{8B291122-B2C2-174F-DD9F-E13864160FCF}"/>
          </ac:picMkLst>
        </pc:picChg>
        <pc:picChg chg="add del mod">
          <ac:chgData name="Galib, Asadullah" userId="a568b8db-2aef-4097-b5f7-ed17341ae71c" providerId="ADAL" clId="{895AEF6F-A161-49D2-8B49-B65CC3AB4847}" dt="2024-03-19T09:55:34.609" v="1595" actId="478"/>
          <ac:picMkLst>
            <pc:docMk/>
            <pc:sldMk cId="2964126716" sldId="505"/>
            <ac:picMk id="9" creationId="{D9A97617-D134-C03A-CC9B-B6C979414759}"/>
          </ac:picMkLst>
        </pc:picChg>
        <pc:picChg chg="add mod modCrop">
          <ac:chgData name="Galib, Asadullah" userId="a568b8db-2aef-4097-b5f7-ed17341ae71c" providerId="ADAL" clId="{895AEF6F-A161-49D2-8B49-B65CC3AB4847}" dt="2024-03-19T10:36:39.727" v="1779" actId="1076"/>
          <ac:picMkLst>
            <pc:docMk/>
            <pc:sldMk cId="2964126716" sldId="505"/>
            <ac:picMk id="10" creationId="{5537BCB1-1FDB-A35F-1104-8137BC6C1018}"/>
          </ac:picMkLst>
        </pc:picChg>
        <pc:picChg chg="add mod">
          <ac:chgData name="Galib, Asadullah" userId="a568b8db-2aef-4097-b5f7-ed17341ae71c" providerId="ADAL" clId="{895AEF6F-A161-49D2-8B49-B65CC3AB4847}" dt="2024-03-19T10:36:39.727" v="1779" actId="1076"/>
          <ac:picMkLst>
            <pc:docMk/>
            <pc:sldMk cId="2964126716" sldId="505"/>
            <ac:picMk id="11" creationId="{E765A88E-131D-2DA1-5AD8-CADF40876FC1}"/>
          </ac:picMkLst>
        </pc:picChg>
        <pc:picChg chg="add mod">
          <ac:chgData name="Galib, Asadullah" userId="a568b8db-2aef-4097-b5f7-ed17341ae71c" providerId="ADAL" clId="{895AEF6F-A161-49D2-8B49-B65CC3AB4847}" dt="2024-03-19T10:36:39.727" v="1779" actId="1076"/>
          <ac:picMkLst>
            <pc:docMk/>
            <pc:sldMk cId="2964126716" sldId="505"/>
            <ac:picMk id="13" creationId="{D4F894E2-560B-1662-6D46-362D48A5CDF6}"/>
          </ac:picMkLst>
        </pc:picChg>
        <pc:picChg chg="add del mod modCrop">
          <ac:chgData name="Galib, Asadullah" userId="a568b8db-2aef-4097-b5f7-ed17341ae71c" providerId="ADAL" clId="{895AEF6F-A161-49D2-8B49-B65CC3AB4847}" dt="2024-03-19T10:31:22.902" v="1635" actId="208"/>
          <ac:picMkLst>
            <pc:docMk/>
            <pc:sldMk cId="2964126716" sldId="505"/>
            <ac:picMk id="14" creationId="{9A0883D1-00EC-7B8E-2792-899BA76CD536}"/>
          </ac:picMkLst>
        </pc:picChg>
        <pc:picChg chg="add mod">
          <ac:chgData name="Galib, Asadullah" userId="a568b8db-2aef-4097-b5f7-ed17341ae71c" providerId="ADAL" clId="{895AEF6F-A161-49D2-8B49-B65CC3AB4847}" dt="2024-03-19T10:36:39.727" v="1779" actId="1076"/>
          <ac:picMkLst>
            <pc:docMk/>
            <pc:sldMk cId="2964126716" sldId="505"/>
            <ac:picMk id="1026" creationId="{BDEB9B91-A82F-8CF2-8207-F7ADB3ECB556}"/>
          </ac:picMkLst>
        </pc:picChg>
        <pc:picChg chg="add mod">
          <ac:chgData name="Galib, Asadullah" userId="a568b8db-2aef-4097-b5f7-ed17341ae71c" providerId="ADAL" clId="{895AEF6F-A161-49D2-8B49-B65CC3AB4847}" dt="2024-03-19T10:36:39.727" v="1779" actId="1076"/>
          <ac:picMkLst>
            <pc:docMk/>
            <pc:sldMk cId="2964126716" sldId="505"/>
            <ac:picMk id="1028" creationId="{7A6A2A9F-7ACC-9A13-9476-E80CFCD305FB}"/>
          </ac:picMkLst>
        </pc:picChg>
      </pc:sldChg>
      <pc:sldChg chg="addSp delSp modSp add mod delAnim modAnim">
        <pc:chgData name="Galib, Asadullah" userId="a568b8db-2aef-4097-b5f7-ed17341ae71c" providerId="ADAL" clId="{895AEF6F-A161-49D2-8B49-B65CC3AB4847}" dt="2024-03-25T07:28:09.948" v="10686"/>
        <pc:sldMkLst>
          <pc:docMk/>
          <pc:sldMk cId="2892379971" sldId="506"/>
        </pc:sldMkLst>
        <pc:spChg chg="mod">
          <ac:chgData name="Galib, Asadullah" userId="a568b8db-2aef-4097-b5f7-ed17341ae71c" providerId="ADAL" clId="{895AEF6F-A161-49D2-8B49-B65CC3AB4847}" dt="2024-03-19T12:45:38.270" v="2445" actId="20577"/>
          <ac:spMkLst>
            <pc:docMk/>
            <pc:sldMk cId="2892379971" sldId="506"/>
            <ac:spMk id="2" creationId="{4D4A0B32-28A6-92EF-563F-FA6901252685}"/>
          </ac:spMkLst>
        </pc:spChg>
        <pc:spChg chg="mod">
          <ac:chgData name="Galib, Asadullah" userId="a568b8db-2aef-4097-b5f7-ed17341ae71c" providerId="ADAL" clId="{895AEF6F-A161-49D2-8B49-B65CC3AB4847}" dt="2024-03-25T07:27:41.219" v="10684" actId="1037"/>
          <ac:spMkLst>
            <pc:docMk/>
            <pc:sldMk cId="2892379971" sldId="506"/>
            <ac:spMk id="3" creationId="{D1603007-979B-1CB0-7179-266D7CA846B0}"/>
          </ac:spMkLst>
        </pc:spChg>
        <pc:spChg chg="add mod">
          <ac:chgData name="Galib, Asadullah" userId="a568b8db-2aef-4097-b5f7-ed17341ae71c" providerId="ADAL" clId="{895AEF6F-A161-49D2-8B49-B65CC3AB4847}" dt="2024-03-25T07:27:36.071" v="10666" actId="1076"/>
          <ac:spMkLst>
            <pc:docMk/>
            <pc:sldMk cId="2892379971" sldId="506"/>
            <ac:spMk id="5" creationId="{7FBD5B7A-DE7B-DE09-F136-0454F547F835}"/>
          </ac:spMkLst>
        </pc:spChg>
        <pc:spChg chg="add mod">
          <ac:chgData name="Galib, Asadullah" userId="a568b8db-2aef-4097-b5f7-ed17341ae71c" providerId="ADAL" clId="{895AEF6F-A161-49D2-8B49-B65CC3AB4847}" dt="2024-03-25T07:27:36.071" v="10666" actId="1076"/>
          <ac:spMkLst>
            <pc:docMk/>
            <pc:sldMk cId="2892379971" sldId="506"/>
            <ac:spMk id="7" creationId="{8DE5D69A-F4A5-6CA8-B999-52DD69F8C8E5}"/>
          </ac:spMkLst>
        </pc:spChg>
        <pc:spChg chg="mod">
          <ac:chgData name="Galib, Asadullah" userId="a568b8db-2aef-4097-b5f7-ed17341ae71c" providerId="ADAL" clId="{895AEF6F-A161-49D2-8B49-B65CC3AB4847}" dt="2024-03-25T07:27:41.219" v="10684" actId="1037"/>
          <ac:spMkLst>
            <pc:docMk/>
            <pc:sldMk cId="2892379971" sldId="506"/>
            <ac:spMk id="11" creationId="{E5D45DC2-D27A-C3A1-F34D-E5909A06B530}"/>
          </ac:spMkLst>
        </pc:spChg>
        <pc:spChg chg="mod">
          <ac:chgData name="Galib, Asadullah" userId="a568b8db-2aef-4097-b5f7-ed17341ae71c" providerId="ADAL" clId="{895AEF6F-A161-49D2-8B49-B65CC3AB4847}" dt="2024-03-25T07:27:41.219" v="10684" actId="1037"/>
          <ac:spMkLst>
            <pc:docMk/>
            <pc:sldMk cId="2892379971" sldId="506"/>
            <ac:spMk id="18" creationId="{B08CCE1E-89E5-8216-0809-B12F59CD2227}"/>
          </ac:spMkLst>
        </pc:spChg>
        <pc:spChg chg="del">
          <ac:chgData name="Galib, Asadullah" userId="a568b8db-2aef-4097-b5f7-ed17341ae71c" providerId="ADAL" clId="{895AEF6F-A161-49D2-8B49-B65CC3AB4847}" dt="2024-03-25T07:27:11.950" v="10554" actId="21"/>
          <ac:spMkLst>
            <pc:docMk/>
            <pc:sldMk cId="2892379971" sldId="506"/>
            <ac:spMk id="21" creationId="{8DE5D69A-F4A5-6CA8-B999-52DD69F8C8E5}"/>
          </ac:spMkLst>
        </pc:spChg>
        <pc:spChg chg="del">
          <ac:chgData name="Galib, Asadullah" userId="a568b8db-2aef-4097-b5f7-ed17341ae71c" providerId="ADAL" clId="{895AEF6F-A161-49D2-8B49-B65CC3AB4847}" dt="2024-03-25T07:27:11.950" v="10554" actId="21"/>
          <ac:spMkLst>
            <pc:docMk/>
            <pc:sldMk cId="2892379971" sldId="506"/>
            <ac:spMk id="31" creationId="{7FBD5B7A-DE7B-DE09-F136-0454F547F835}"/>
          </ac:spMkLst>
        </pc:spChg>
        <pc:picChg chg="add mod">
          <ac:chgData name="Galib, Asadullah" userId="a568b8db-2aef-4097-b5f7-ed17341ae71c" providerId="ADAL" clId="{895AEF6F-A161-49D2-8B49-B65CC3AB4847}" dt="2024-03-25T07:27:51.122" v="10685" actId="14100"/>
          <ac:picMkLst>
            <pc:docMk/>
            <pc:sldMk cId="2892379971" sldId="506"/>
            <ac:picMk id="6" creationId="{96F696A2-CC37-7A86-03BA-9713056BEB78}"/>
          </ac:picMkLst>
        </pc:picChg>
        <pc:picChg chg="mod">
          <ac:chgData name="Galib, Asadullah" userId="a568b8db-2aef-4097-b5f7-ed17341ae71c" providerId="ADAL" clId="{895AEF6F-A161-49D2-8B49-B65CC3AB4847}" dt="2024-03-25T07:27:41.219" v="10684" actId="1037"/>
          <ac:picMkLst>
            <pc:docMk/>
            <pc:sldMk cId="2892379971" sldId="506"/>
            <ac:picMk id="8" creationId="{1BA18D31-DD61-812A-AB39-087ED5021754}"/>
          </ac:picMkLst>
        </pc:picChg>
        <pc:picChg chg="del">
          <ac:chgData name="Galib, Asadullah" userId="a568b8db-2aef-4097-b5f7-ed17341ae71c" providerId="ADAL" clId="{895AEF6F-A161-49D2-8B49-B65CC3AB4847}" dt="2024-03-25T07:27:11.950" v="10554" actId="21"/>
          <ac:picMkLst>
            <pc:docMk/>
            <pc:sldMk cId="2892379971" sldId="506"/>
            <ac:picMk id="10" creationId="{96F696A2-CC37-7A86-03BA-9713056BEB78}"/>
          </ac:picMkLst>
        </pc:picChg>
        <pc:cxnChg chg="mod">
          <ac:chgData name="Galib, Asadullah" userId="a568b8db-2aef-4097-b5f7-ed17341ae71c" providerId="ADAL" clId="{895AEF6F-A161-49D2-8B49-B65CC3AB4847}" dt="2024-03-25T07:27:41.219" v="10684" actId="1037"/>
          <ac:cxnSpMkLst>
            <pc:docMk/>
            <pc:sldMk cId="2892379971" sldId="506"/>
            <ac:cxnSpMk id="23" creationId="{D39B524F-7F20-8159-B3AC-0C5C305B7045}"/>
          </ac:cxnSpMkLst>
        </pc:cxnChg>
      </pc:sldChg>
      <pc:sldChg chg="addSp delSp modSp new del mod modClrScheme addAnim delAnim modAnim chgLayout">
        <pc:chgData name="Galib, Asadullah" userId="a568b8db-2aef-4097-b5f7-ed17341ae71c" providerId="ADAL" clId="{895AEF6F-A161-49D2-8B49-B65CC3AB4847}" dt="2024-03-20T07:38:27.204" v="7052" actId="47"/>
        <pc:sldMkLst>
          <pc:docMk/>
          <pc:sldMk cId="1171697626" sldId="507"/>
        </pc:sldMkLst>
        <pc:spChg chg="mod ord">
          <ac:chgData name="Galib, Asadullah" userId="a568b8db-2aef-4097-b5f7-ed17341ae71c" providerId="ADAL" clId="{895AEF6F-A161-49D2-8B49-B65CC3AB4847}" dt="2024-03-19T13:22:41.590" v="3431" actId="700"/>
          <ac:spMkLst>
            <pc:docMk/>
            <pc:sldMk cId="1171697626" sldId="507"/>
            <ac:spMk id="2" creationId="{2D9B5015-9D34-DDA5-676A-B390422B8C9E}"/>
          </ac:spMkLst>
        </pc:spChg>
        <pc:spChg chg="add del">
          <ac:chgData name="Galib, Asadullah" userId="a568b8db-2aef-4097-b5f7-ed17341ae71c" providerId="ADAL" clId="{895AEF6F-A161-49D2-8B49-B65CC3AB4847}" dt="2024-03-19T13:22:41.590" v="3431" actId="700"/>
          <ac:spMkLst>
            <pc:docMk/>
            <pc:sldMk cId="1171697626" sldId="507"/>
            <ac:spMk id="3" creationId="{15E2F617-2266-8E00-73B6-D2A4395A38F8}"/>
          </ac:spMkLst>
        </pc:spChg>
        <pc:spChg chg="mod ord">
          <ac:chgData name="Galib, Asadullah" userId="a568b8db-2aef-4097-b5f7-ed17341ae71c" providerId="ADAL" clId="{895AEF6F-A161-49D2-8B49-B65CC3AB4847}" dt="2024-03-19T13:22:41.590" v="3431" actId="700"/>
          <ac:spMkLst>
            <pc:docMk/>
            <pc:sldMk cId="1171697626" sldId="507"/>
            <ac:spMk id="4" creationId="{CB09BDEC-1B95-15F3-9FAF-0EC07302D2D1}"/>
          </ac:spMkLst>
        </pc:spChg>
        <pc:spChg chg="add mod">
          <ac:chgData name="Galib, Asadullah" userId="a568b8db-2aef-4097-b5f7-ed17341ae71c" providerId="ADAL" clId="{895AEF6F-A161-49D2-8B49-B65CC3AB4847}" dt="2024-03-19T13:22:25.923" v="3427"/>
          <ac:spMkLst>
            <pc:docMk/>
            <pc:sldMk cId="1171697626" sldId="507"/>
            <ac:spMk id="5" creationId="{DAC4C9ED-ADEA-BF3C-AF24-7FE6BE9B690E}"/>
          </ac:spMkLst>
        </pc:spChg>
        <pc:spChg chg="add mod">
          <ac:chgData name="Galib, Asadullah" userId="a568b8db-2aef-4097-b5f7-ed17341ae71c" providerId="ADAL" clId="{895AEF6F-A161-49D2-8B49-B65CC3AB4847}" dt="2024-03-19T13:22:25.923" v="3427"/>
          <ac:spMkLst>
            <pc:docMk/>
            <pc:sldMk cId="1171697626" sldId="507"/>
            <ac:spMk id="7" creationId="{3407AFC6-E453-55AD-7010-9A0C20C52B57}"/>
          </ac:spMkLst>
        </pc:spChg>
        <pc:spChg chg="add mod">
          <ac:chgData name="Galib, Asadullah" userId="a568b8db-2aef-4097-b5f7-ed17341ae71c" providerId="ADAL" clId="{895AEF6F-A161-49D2-8B49-B65CC3AB4847}" dt="2024-03-19T13:22:25.923" v="3427"/>
          <ac:spMkLst>
            <pc:docMk/>
            <pc:sldMk cId="1171697626" sldId="507"/>
            <ac:spMk id="8" creationId="{8A00DE88-680F-D6E8-DC84-B3E9AB216267}"/>
          </ac:spMkLst>
        </pc:spChg>
        <pc:spChg chg="add mod">
          <ac:chgData name="Galib, Asadullah" userId="a568b8db-2aef-4097-b5f7-ed17341ae71c" providerId="ADAL" clId="{895AEF6F-A161-49D2-8B49-B65CC3AB4847}" dt="2024-03-20T07:37:31.381" v="7038"/>
          <ac:spMkLst>
            <pc:docMk/>
            <pc:sldMk cId="1171697626" sldId="507"/>
            <ac:spMk id="9" creationId="{71578AB8-ABF8-0172-4210-0E771746A37C}"/>
          </ac:spMkLst>
        </pc:spChg>
        <pc:spChg chg="add mod">
          <ac:chgData name="Galib, Asadullah" userId="a568b8db-2aef-4097-b5f7-ed17341ae71c" providerId="ADAL" clId="{895AEF6F-A161-49D2-8B49-B65CC3AB4847}" dt="2024-03-19T13:22:25.923" v="3427"/>
          <ac:spMkLst>
            <pc:docMk/>
            <pc:sldMk cId="1171697626" sldId="507"/>
            <ac:spMk id="11" creationId="{C4C492A0-BDB8-8D24-F44E-DD1D5D1FFD2D}"/>
          </ac:spMkLst>
        </pc:spChg>
        <pc:spChg chg="add mod">
          <ac:chgData name="Galib, Asadullah" userId="a568b8db-2aef-4097-b5f7-ed17341ae71c" providerId="ADAL" clId="{895AEF6F-A161-49D2-8B49-B65CC3AB4847}" dt="2024-03-19T13:22:25.923" v="3427"/>
          <ac:spMkLst>
            <pc:docMk/>
            <pc:sldMk cId="1171697626" sldId="507"/>
            <ac:spMk id="12" creationId="{877379A3-40DB-CF3D-7DF9-6804D773BEEF}"/>
          </ac:spMkLst>
        </pc:spChg>
        <pc:spChg chg="add mod">
          <ac:chgData name="Galib, Asadullah" userId="a568b8db-2aef-4097-b5f7-ed17341ae71c" providerId="ADAL" clId="{895AEF6F-A161-49D2-8B49-B65CC3AB4847}" dt="2024-03-19T13:22:25.923" v="3427"/>
          <ac:spMkLst>
            <pc:docMk/>
            <pc:sldMk cId="1171697626" sldId="507"/>
            <ac:spMk id="13" creationId="{27ABB52B-923C-9C2B-8BA7-824602DFB207}"/>
          </ac:spMkLst>
        </pc:spChg>
        <pc:spChg chg="add mod">
          <ac:chgData name="Galib, Asadullah" userId="a568b8db-2aef-4097-b5f7-ed17341ae71c" providerId="ADAL" clId="{895AEF6F-A161-49D2-8B49-B65CC3AB4847}" dt="2024-03-19T13:22:25.923" v="3427"/>
          <ac:spMkLst>
            <pc:docMk/>
            <pc:sldMk cId="1171697626" sldId="507"/>
            <ac:spMk id="14" creationId="{B3E8A8BD-6794-7F02-1FD2-52970AEC5111}"/>
          </ac:spMkLst>
        </pc:spChg>
        <pc:spChg chg="add mod">
          <ac:chgData name="Galib, Asadullah" userId="a568b8db-2aef-4097-b5f7-ed17341ae71c" providerId="ADAL" clId="{895AEF6F-A161-49D2-8B49-B65CC3AB4847}" dt="2024-03-19T13:22:25.923" v="3427"/>
          <ac:spMkLst>
            <pc:docMk/>
            <pc:sldMk cId="1171697626" sldId="507"/>
            <ac:spMk id="15" creationId="{ED4CAA20-D2C1-AFD9-D018-4C420CA1F7E4}"/>
          </ac:spMkLst>
        </pc:spChg>
        <pc:spChg chg="add mod">
          <ac:chgData name="Galib, Asadullah" userId="a568b8db-2aef-4097-b5f7-ed17341ae71c" providerId="ADAL" clId="{895AEF6F-A161-49D2-8B49-B65CC3AB4847}" dt="2024-03-19T13:22:25.923" v="3427"/>
          <ac:spMkLst>
            <pc:docMk/>
            <pc:sldMk cId="1171697626" sldId="507"/>
            <ac:spMk id="16" creationId="{F79A215B-CB54-24B5-BE8E-00E796369E62}"/>
          </ac:spMkLst>
        </pc:spChg>
        <pc:spChg chg="add mod">
          <ac:chgData name="Galib, Asadullah" userId="a568b8db-2aef-4097-b5f7-ed17341ae71c" providerId="ADAL" clId="{895AEF6F-A161-49D2-8B49-B65CC3AB4847}" dt="2024-03-19T13:22:25.923" v="3427"/>
          <ac:spMkLst>
            <pc:docMk/>
            <pc:sldMk cId="1171697626" sldId="507"/>
            <ac:spMk id="17" creationId="{80D58593-3212-BEE7-95A5-5940F3A44B43}"/>
          </ac:spMkLst>
        </pc:spChg>
        <pc:spChg chg="add mod">
          <ac:chgData name="Galib, Asadullah" userId="a568b8db-2aef-4097-b5f7-ed17341ae71c" providerId="ADAL" clId="{895AEF6F-A161-49D2-8B49-B65CC3AB4847}" dt="2024-03-19T13:22:25.923" v="3427"/>
          <ac:spMkLst>
            <pc:docMk/>
            <pc:sldMk cId="1171697626" sldId="507"/>
            <ac:spMk id="21" creationId="{D49F8C61-0024-1595-59AE-817F5A459E33}"/>
          </ac:spMkLst>
        </pc:spChg>
        <pc:spChg chg="add mod">
          <ac:chgData name="Galib, Asadullah" userId="a568b8db-2aef-4097-b5f7-ed17341ae71c" providerId="ADAL" clId="{895AEF6F-A161-49D2-8B49-B65CC3AB4847}" dt="2024-03-19T13:22:25.923" v="3427"/>
          <ac:spMkLst>
            <pc:docMk/>
            <pc:sldMk cId="1171697626" sldId="507"/>
            <ac:spMk id="23" creationId="{A1454F17-BE8A-65DA-E2E8-E548D0ED0F58}"/>
          </ac:spMkLst>
        </pc:spChg>
        <pc:spChg chg="add mod">
          <ac:chgData name="Galib, Asadullah" userId="a568b8db-2aef-4097-b5f7-ed17341ae71c" providerId="ADAL" clId="{895AEF6F-A161-49D2-8B49-B65CC3AB4847}" dt="2024-03-19T13:22:25.923" v="3427"/>
          <ac:spMkLst>
            <pc:docMk/>
            <pc:sldMk cId="1171697626" sldId="507"/>
            <ac:spMk id="27" creationId="{C044FFB2-CC17-924D-D6C0-DFD98571B086}"/>
          </ac:spMkLst>
        </pc:spChg>
        <pc:spChg chg="add mod">
          <ac:chgData name="Galib, Asadullah" userId="a568b8db-2aef-4097-b5f7-ed17341ae71c" providerId="ADAL" clId="{895AEF6F-A161-49D2-8B49-B65CC3AB4847}" dt="2024-03-19T13:22:25.923" v="3427"/>
          <ac:spMkLst>
            <pc:docMk/>
            <pc:sldMk cId="1171697626" sldId="507"/>
            <ac:spMk id="28" creationId="{7459380C-0127-05C2-8B86-E03504462EB6}"/>
          </ac:spMkLst>
        </pc:spChg>
        <pc:spChg chg="add mod">
          <ac:chgData name="Galib, Asadullah" userId="a568b8db-2aef-4097-b5f7-ed17341ae71c" providerId="ADAL" clId="{895AEF6F-A161-49D2-8B49-B65CC3AB4847}" dt="2024-03-19T13:22:25.923" v="3427"/>
          <ac:spMkLst>
            <pc:docMk/>
            <pc:sldMk cId="1171697626" sldId="507"/>
            <ac:spMk id="29" creationId="{1A0732C3-4E86-6E2E-FF79-E6CA983C219E}"/>
          </ac:spMkLst>
        </pc:spChg>
        <pc:spChg chg="add mod">
          <ac:chgData name="Galib, Asadullah" userId="a568b8db-2aef-4097-b5f7-ed17341ae71c" providerId="ADAL" clId="{895AEF6F-A161-49D2-8B49-B65CC3AB4847}" dt="2024-03-19T13:22:25.923" v="3427"/>
          <ac:spMkLst>
            <pc:docMk/>
            <pc:sldMk cId="1171697626" sldId="507"/>
            <ac:spMk id="30" creationId="{0A63AF60-272A-E1AD-DA77-0FF6512320B7}"/>
          </ac:spMkLst>
        </pc:spChg>
        <pc:spChg chg="add mod">
          <ac:chgData name="Galib, Asadullah" userId="a568b8db-2aef-4097-b5f7-ed17341ae71c" providerId="ADAL" clId="{895AEF6F-A161-49D2-8B49-B65CC3AB4847}" dt="2024-03-19T13:22:25.923" v="3427"/>
          <ac:spMkLst>
            <pc:docMk/>
            <pc:sldMk cId="1171697626" sldId="507"/>
            <ac:spMk id="34" creationId="{3AE32C03-084B-34CF-7885-ED2758C76FCA}"/>
          </ac:spMkLst>
        </pc:spChg>
        <pc:spChg chg="add mod">
          <ac:chgData name="Galib, Asadullah" userId="a568b8db-2aef-4097-b5f7-ed17341ae71c" providerId="ADAL" clId="{895AEF6F-A161-49D2-8B49-B65CC3AB4847}" dt="2024-03-19T13:22:25.923" v="3427"/>
          <ac:spMkLst>
            <pc:docMk/>
            <pc:sldMk cId="1171697626" sldId="507"/>
            <ac:spMk id="35" creationId="{F4436D33-21B1-C59E-DC01-9D7BDCCC160A}"/>
          </ac:spMkLst>
        </pc:spChg>
        <pc:spChg chg="add mod">
          <ac:chgData name="Galib, Asadullah" userId="a568b8db-2aef-4097-b5f7-ed17341ae71c" providerId="ADAL" clId="{895AEF6F-A161-49D2-8B49-B65CC3AB4847}" dt="2024-03-19T13:22:25.923" v="3427"/>
          <ac:spMkLst>
            <pc:docMk/>
            <pc:sldMk cId="1171697626" sldId="507"/>
            <ac:spMk id="36" creationId="{B5092D25-EC3E-DAC1-6773-67B3002D7C82}"/>
          </ac:spMkLst>
        </pc:spChg>
        <pc:spChg chg="add mod">
          <ac:chgData name="Galib, Asadullah" userId="a568b8db-2aef-4097-b5f7-ed17341ae71c" providerId="ADAL" clId="{895AEF6F-A161-49D2-8B49-B65CC3AB4847}" dt="2024-03-19T13:22:25.923" v="3427"/>
          <ac:spMkLst>
            <pc:docMk/>
            <pc:sldMk cId="1171697626" sldId="507"/>
            <ac:spMk id="37" creationId="{04F18022-9CAA-1F73-741D-16A5544CB26E}"/>
          </ac:spMkLst>
        </pc:spChg>
        <pc:spChg chg="add mod">
          <ac:chgData name="Galib, Asadullah" userId="a568b8db-2aef-4097-b5f7-ed17341ae71c" providerId="ADAL" clId="{895AEF6F-A161-49D2-8B49-B65CC3AB4847}" dt="2024-03-20T07:30:20.725" v="6862" actId="14100"/>
          <ac:spMkLst>
            <pc:docMk/>
            <pc:sldMk cId="1171697626" sldId="507"/>
            <ac:spMk id="38" creationId="{4A5A0C1B-195B-8A50-8F30-304339B98C94}"/>
          </ac:spMkLst>
        </pc:spChg>
        <pc:spChg chg="add mod">
          <ac:chgData name="Galib, Asadullah" userId="a568b8db-2aef-4097-b5f7-ed17341ae71c" providerId="ADAL" clId="{895AEF6F-A161-49D2-8B49-B65CC3AB4847}" dt="2024-03-19T13:22:45.463" v="3432"/>
          <ac:spMkLst>
            <pc:docMk/>
            <pc:sldMk cId="1171697626" sldId="507"/>
            <ac:spMk id="40" creationId="{505CDC86-C169-C4A7-7FD6-C09CC87FEEEE}"/>
          </ac:spMkLst>
        </pc:spChg>
        <pc:spChg chg="add mod">
          <ac:chgData name="Galib, Asadullah" userId="a568b8db-2aef-4097-b5f7-ed17341ae71c" providerId="ADAL" clId="{895AEF6F-A161-49D2-8B49-B65CC3AB4847}" dt="2024-03-19T13:22:45.463" v="3432"/>
          <ac:spMkLst>
            <pc:docMk/>
            <pc:sldMk cId="1171697626" sldId="507"/>
            <ac:spMk id="41" creationId="{8EEBA91A-365D-D5C7-C28B-8D6793EF40A2}"/>
          </ac:spMkLst>
        </pc:spChg>
        <pc:spChg chg="add mod">
          <ac:chgData name="Galib, Asadullah" userId="a568b8db-2aef-4097-b5f7-ed17341ae71c" providerId="ADAL" clId="{895AEF6F-A161-49D2-8B49-B65CC3AB4847}" dt="2024-03-19T13:22:45.463" v="3432"/>
          <ac:spMkLst>
            <pc:docMk/>
            <pc:sldMk cId="1171697626" sldId="507"/>
            <ac:spMk id="44" creationId="{3FFD8D6B-3FE6-C432-FAD4-4DA8F23343B1}"/>
          </ac:spMkLst>
        </pc:spChg>
        <pc:spChg chg="add del mod">
          <ac:chgData name="Galib, Asadullah" userId="a568b8db-2aef-4097-b5f7-ed17341ae71c" providerId="ADAL" clId="{895AEF6F-A161-49D2-8B49-B65CC3AB4847}" dt="2024-03-20T07:30:36.240" v="6864" actId="1076"/>
          <ac:spMkLst>
            <pc:docMk/>
            <pc:sldMk cId="1171697626" sldId="507"/>
            <ac:spMk id="45" creationId="{0FFC73AA-22A4-4177-CFA6-E83A4A27E20B}"/>
          </ac:spMkLst>
        </pc:spChg>
        <pc:spChg chg="add del mod">
          <ac:chgData name="Galib, Asadullah" userId="a568b8db-2aef-4097-b5f7-ed17341ae71c" providerId="ADAL" clId="{895AEF6F-A161-49D2-8B49-B65CC3AB4847}" dt="2024-03-20T07:30:36.240" v="6864" actId="1076"/>
          <ac:spMkLst>
            <pc:docMk/>
            <pc:sldMk cId="1171697626" sldId="507"/>
            <ac:spMk id="46" creationId="{CA2A2002-E462-2807-4A0F-B2EC8EAC2406}"/>
          </ac:spMkLst>
        </pc:spChg>
        <pc:spChg chg="add mod">
          <ac:chgData name="Galib, Asadullah" userId="a568b8db-2aef-4097-b5f7-ed17341ae71c" providerId="ADAL" clId="{895AEF6F-A161-49D2-8B49-B65CC3AB4847}" dt="2024-03-20T07:30:41.031" v="6865" actId="1076"/>
          <ac:spMkLst>
            <pc:docMk/>
            <pc:sldMk cId="1171697626" sldId="507"/>
            <ac:spMk id="47" creationId="{A9C7C142-E332-FD84-FB25-2388E198F27A}"/>
          </ac:spMkLst>
        </pc:spChg>
        <pc:spChg chg="add mod">
          <ac:chgData name="Galib, Asadullah" userId="a568b8db-2aef-4097-b5f7-ed17341ae71c" providerId="ADAL" clId="{895AEF6F-A161-49D2-8B49-B65CC3AB4847}" dt="2024-03-20T07:30:28.200" v="6863" actId="1076"/>
          <ac:spMkLst>
            <pc:docMk/>
            <pc:sldMk cId="1171697626" sldId="507"/>
            <ac:spMk id="48" creationId="{675BDA95-4014-7575-6AA9-272E07D9A530}"/>
          </ac:spMkLst>
        </pc:spChg>
        <pc:spChg chg="add del mod">
          <ac:chgData name="Galib, Asadullah" userId="a568b8db-2aef-4097-b5f7-ed17341ae71c" providerId="ADAL" clId="{895AEF6F-A161-49D2-8B49-B65CC3AB4847}" dt="2024-03-19T13:22:58.888" v="3435" actId="478"/>
          <ac:spMkLst>
            <pc:docMk/>
            <pc:sldMk cId="1171697626" sldId="507"/>
            <ac:spMk id="49" creationId="{D640643C-D037-CFC3-2564-219090E71D8C}"/>
          </ac:spMkLst>
        </pc:spChg>
        <pc:spChg chg="add del mod">
          <ac:chgData name="Galib, Asadullah" userId="a568b8db-2aef-4097-b5f7-ed17341ae71c" providerId="ADAL" clId="{895AEF6F-A161-49D2-8B49-B65CC3AB4847}" dt="2024-03-19T13:22:57.265" v="3434" actId="478"/>
          <ac:spMkLst>
            <pc:docMk/>
            <pc:sldMk cId="1171697626" sldId="507"/>
            <ac:spMk id="50" creationId="{DB0A6B1C-9A75-33E1-6183-A5417EE9EC77}"/>
          </ac:spMkLst>
        </pc:spChg>
        <pc:spChg chg="add del mod">
          <ac:chgData name="Galib, Asadullah" userId="a568b8db-2aef-4097-b5f7-ed17341ae71c" providerId="ADAL" clId="{895AEF6F-A161-49D2-8B49-B65CC3AB4847}" dt="2024-03-19T13:22:52.875" v="3433" actId="478"/>
          <ac:spMkLst>
            <pc:docMk/>
            <pc:sldMk cId="1171697626" sldId="507"/>
            <ac:spMk id="54" creationId="{435F6D83-7EAB-F2F1-6347-2BDB21DA3A21}"/>
          </ac:spMkLst>
        </pc:spChg>
        <pc:spChg chg="add del mod">
          <ac:chgData name="Galib, Asadullah" userId="a568b8db-2aef-4097-b5f7-ed17341ae71c" providerId="ADAL" clId="{895AEF6F-A161-49D2-8B49-B65CC3AB4847}" dt="2024-03-19T13:22:52.875" v="3433" actId="478"/>
          <ac:spMkLst>
            <pc:docMk/>
            <pc:sldMk cId="1171697626" sldId="507"/>
            <ac:spMk id="56" creationId="{276A6EE2-8FFE-97B0-D699-1D690AA3D930}"/>
          </ac:spMkLst>
        </pc:spChg>
        <pc:spChg chg="add del mod">
          <ac:chgData name="Galib, Asadullah" userId="a568b8db-2aef-4097-b5f7-ed17341ae71c" providerId="ADAL" clId="{895AEF6F-A161-49D2-8B49-B65CC3AB4847}" dt="2024-03-19T13:22:52.875" v="3433" actId="478"/>
          <ac:spMkLst>
            <pc:docMk/>
            <pc:sldMk cId="1171697626" sldId="507"/>
            <ac:spMk id="60" creationId="{13DB4B08-16BB-4D18-4F72-1A3B5878CDA7}"/>
          </ac:spMkLst>
        </pc:spChg>
        <pc:spChg chg="add del mod">
          <ac:chgData name="Galib, Asadullah" userId="a568b8db-2aef-4097-b5f7-ed17341ae71c" providerId="ADAL" clId="{895AEF6F-A161-49D2-8B49-B65CC3AB4847}" dt="2024-03-19T13:22:52.875" v="3433" actId="478"/>
          <ac:spMkLst>
            <pc:docMk/>
            <pc:sldMk cId="1171697626" sldId="507"/>
            <ac:spMk id="61" creationId="{61F6560D-4371-F1C4-66E9-5C27FB46F137}"/>
          </ac:spMkLst>
        </pc:spChg>
        <pc:spChg chg="add del mod">
          <ac:chgData name="Galib, Asadullah" userId="a568b8db-2aef-4097-b5f7-ed17341ae71c" providerId="ADAL" clId="{895AEF6F-A161-49D2-8B49-B65CC3AB4847}" dt="2024-03-19T13:22:52.875" v="3433" actId="478"/>
          <ac:spMkLst>
            <pc:docMk/>
            <pc:sldMk cId="1171697626" sldId="507"/>
            <ac:spMk id="62" creationId="{1C86201C-29A1-F39E-E889-CC855C241AFE}"/>
          </ac:spMkLst>
        </pc:spChg>
        <pc:spChg chg="add del mod">
          <ac:chgData name="Galib, Asadullah" userId="a568b8db-2aef-4097-b5f7-ed17341ae71c" providerId="ADAL" clId="{895AEF6F-A161-49D2-8B49-B65CC3AB4847}" dt="2024-03-19T13:22:52.875" v="3433" actId="478"/>
          <ac:spMkLst>
            <pc:docMk/>
            <pc:sldMk cId="1171697626" sldId="507"/>
            <ac:spMk id="63" creationId="{A5D79822-508A-B023-74AA-840785E33A4A}"/>
          </ac:spMkLst>
        </pc:spChg>
        <pc:spChg chg="add del mod">
          <ac:chgData name="Galib, Asadullah" userId="a568b8db-2aef-4097-b5f7-ed17341ae71c" providerId="ADAL" clId="{895AEF6F-A161-49D2-8B49-B65CC3AB4847}" dt="2024-03-19T13:23:21.871" v="3442" actId="478"/>
          <ac:spMkLst>
            <pc:docMk/>
            <pc:sldMk cId="1171697626" sldId="507"/>
            <ac:spMk id="67" creationId="{52975DF2-681F-5DD9-6E47-C170E7B6E52A}"/>
          </ac:spMkLst>
        </pc:spChg>
        <pc:spChg chg="add del mod">
          <ac:chgData name="Galib, Asadullah" userId="a568b8db-2aef-4097-b5f7-ed17341ae71c" providerId="ADAL" clId="{895AEF6F-A161-49D2-8B49-B65CC3AB4847}" dt="2024-03-19T13:23:21.871" v="3442" actId="478"/>
          <ac:spMkLst>
            <pc:docMk/>
            <pc:sldMk cId="1171697626" sldId="507"/>
            <ac:spMk id="68" creationId="{77DF7C3D-2CA9-ED82-B7E3-BB520CCEAA43}"/>
          </ac:spMkLst>
        </pc:spChg>
        <pc:spChg chg="add del mod">
          <ac:chgData name="Galib, Asadullah" userId="a568b8db-2aef-4097-b5f7-ed17341ae71c" providerId="ADAL" clId="{895AEF6F-A161-49D2-8B49-B65CC3AB4847}" dt="2024-03-19T13:23:21.871" v="3442" actId="478"/>
          <ac:spMkLst>
            <pc:docMk/>
            <pc:sldMk cId="1171697626" sldId="507"/>
            <ac:spMk id="69" creationId="{5D5E21E4-890B-AA39-66C1-F721854EACFA}"/>
          </ac:spMkLst>
        </pc:spChg>
        <pc:spChg chg="add mod">
          <ac:chgData name="Galib, Asadullah" userId="a568b8db-2aef-4097-b5f7-ed17341ae71c" providerId="ADAL" clId="{895AEF6F-A161-49D2-8B49-B65CC3AB4847}" dt="2024-03-19T13:22:45.463" v="3432"/>
          <ac:spMkLst>
            <pc:docMk/>
            <pc:sldMk cId="1171697626" sldId="507"/>
            <ac:spMk id="70" creationId="{FA8660F4-82AB-EE53-2769-217DBA2E6CF9}"/>
          </ac:spMkLst>
        </pc:spChg>
        <pc:picChg chg="add del mod">
          <ac:chgData name="Galib, Asadullah" userId="a568b8db-2aef-4097-b5f7-ed17341ae71c" providerId="ADAL" clId="{895AEF6F-A161-49D2-8B49-B65CC3AB4847}" dt="2024-03-20T07:31:15.411" v="6872" actId="478"/>
          <ac:picMkLst>
            <pc:docMk/>
            <pc:sldMk cId="1171697626" sldId="507"/>
            <ac:picMk id="8" creationId="{EF02C538-319B-73B7-6A78-0AD12B4D6306}"/>
          </ac:picMkLst>
        </pc:picChg>
        <pc:picChg chg="add mod">
          <ac:chgData name="Galib, Asadullah" userId="a568b8db-2aef-4097-b5f7-ed17341ae71c" providerId="ADAL" clId="{895AEF6F-A161-49D2-8B49-B65CC3AB4847}" dt="2024-03-19T13:22:25.923" v="3427"/>
          <ac:picMkLst>
            <pc:docMk/>
            <pc:sldMk cId="1171697626" sldId="507"/>
            <ac:picMk id="9" creationId="{E845BEF9-CDF7-374F-10B0-044B093E7866}"/>
          </ac:picMkLst>
        </pc:picChg>
        <pc:picChg chg="add mod">
          <ac:chgData name="Galib, Asadullah" userId="a568b8db-2aef-4097-b5f7-ed17341ae71c" providerId="ADAL" clId="{895AEF6F-A161-49D2-8B49-B65CC3AB4847}" dt="2024-03-19T13:22:25.923" v="3427"/>
          <ac:picMkLst>
            <pc:docMk/>
            <pc:sldMk cId="1171697626" sldId="507"/>
            <ac:picMk id="10" creationId="{9FC2E630-F3FA-D2B5-17ED-D4185E884874}"/>
          </ac:picMkLst>
        </pc:picChg>
        <pc:picChg chg="add mod">
          <ac:chgData name="Galib, Asadullah" userId="a568b8db-2aef-4097-b5f7-ed17341ae71c" providerId="ADAL" clId="{895AEF6F-A161-49D2-8B49-B65CC3AB4847}" dt="2024-03-19T13:22:25.923" v="3427"/>
          <ac:picMkLst>
            <pc:docMk/>
            <pc:sldMk cId="1171697626" sldId="507"/>
            <ac:picMk id="22" creationId="{4CC72621-7AF5-1688-F024-6DB258143ED7}"/>
          </ac:picMkLst>
        </pc:picChg>
        <pc:picChg chg="add mod">
          <ac:chgData name="Galib, Asadullah" userId="a568b8db-2aef-4097-b5f7-ed17341ae71c" providerId="ADAL" clId="{895AEF6F-A161-49D2-8B49-B65CC3AB4847}" dt="2024-03-19T13:22:25.923" v="3427"/>
          <ac:picMkLst>
            <pc:docMk/>
            <pc:sldMk cId="1171697626" sldId="507"/>
            <ac:picMk id="24" creationId="{A3516A9C-61D7-199E-66FD-26E2447B3DEC}"/>
          </ac:picMkLst>
        </pc:picChg>
        <pc:picChg chg="add mod">
          <ac:chgData name="Galib, Asadullah" userId="a568b8db-2aef-4097-b5f7-ed17341ae71c" providerId="ADAL" clId="{895AEF6F-A161-49D2-8B49-B65CC3AB4847}" dt="2024-03-19T13:22:25.923" v="3427"/>
          <ac:picMkLst>
            <pc:docMk/>
            <pc:sldMk cId="1171697626" sldId="507"/>
            <ac:picMk id="25" creationId="{E6EFF43C-B105-D9D7-2385-4A86AB89DA98}"/>
          </ac:picMkLst>
        </pc:picChg>
        <pc:picChg chg="add mod">
          <ac:chgData name="Galib, Asadullah" userId="a568b8db-2aef-4097-b5f7-ed17341ae71c" providerId="ADAL" clId="{895AEF6F-A161-49D2-8B49-B65CC3AB4847}" dt="2024-03-19T13:22:25.923" v="3427"/>
          <ac:picMkLst>
            <pc:docMk/>
            <pc:sldMk cId="1171697626" sldId="507"/>
            <ac:picMk id="26" creationId="{D4CEF748-520C-C553-5D46-C259159F53F1}"/>
          </ac:picMkLst>
        </pc:picChg>
        <pc:picChg chg="add mod">
          <ac:chgData name="Galib, Asadullah" userId="a568b8db-2aef-4097-b5f7-ed17341ae71c" providerId="ADAL" clId="{895AEF6F-A161-49D2-8B49-B65CC3AB4847}" dt="2024-03-19T13:22:45.463" v="3432"/>
          <ac:picMkLst>
            <pc:docMk/>
            <pc:sldMk cId="1171697626" sldId="507"/>
            <ac:picMk id="42" creationId="{EA5EC734-50F7-E713-7A79-354FF13D8DA8}"/>
          </ac:picMkLst>
        </pc:picChg>
        <pc:picChg chg="add mod">
          <ac:chgData name="Galib, Asadullah" userId="a568b8db-2aef-4097-b5f7-ed17341ae71c" providerId="ADAL" clId="{895AEF6F-A161-49D2-8B49-B65CC3AB4847}" dt="2024-03-19T13:22:45.463" v="3432"/>
          <ac:picMkLst>
            <pc:docMk/>
            <pc:sldMk cId="1171697626" sldId="507"/>
            <ac:picMk id="43" creationId="{FB5C3A8C-6182-777A-43C7-9E60F2D5CB27}"/>
          </ac:picMkLst>
        </pc:picChg>
        <pc:picChg chg="add del mod">
          <ac:chgData name="Galib, Asadullah" userId="a568b8db-2aef-4097-b5f7-ed17341ae71c" providerId="ADAL" clId="{895AEF6F-A161-49D2-8B49-B65CC3AB4847}" dt="2024-03-19T13:22:52.875" v="3433" actId="478"/>
          <ac:picMkLst>
            <pc:docMk/>
            <pc:sldMk cId="1171697626" sldId="507"/>
            <ac:picMk id="55" creationId="{320099EC-9B1B-674A-FD15-1BBFF01082CC}"/>
          </ac:picMkLst>
        </pc:picChg>
        <pc:picChg chg="add del mod">
          <ac:chgData name="Galib, Asadullah" userId="a568b8db-2aef-4097-b5f7-ed17341ae71c" providerId="ADAL" clId="{895AEF6F-A161-49D2-8B49-B65CC3AB4847}" dt="2024-03-19T13:22:52.875" v="3433" actId="478"/>
          <ac:picMkLst>
            <pc:docMk/>
            <pc:sldMk cId="1171697626" sldId="507"/>
            <ac:picMk id="57" creationId="{5BE60AD6-BE03-10DA-5961-970E007164C8}"/>
          </ac:picMkLst>
        </pc:picChg>
        <pc:picChg chg="add del mod">
          <ac:chgData name="Galib, Asadullah" userId="a568b8db-2aef-4097-b5f7-ed17341ae71c" providerId="ADAL" clId="{895AEF6F-A161-49D2-8B49-B65CC3AB4847}" dt="2024-03-19T13:22:52.875" v="3433" actId="478"/>
          <ac:picMkLst>
            <pc:docMk/>
            <pc:sldMk cId="1171697626" sldId="507"/>
            <ac:picMk id="58" creationId="{9E44EF0C-F99D-0899-6192-6715EF86F86D}"/>
          </ac:picMkLst>
        </pc:picChg>
        <pc:picChg chg="add del mod">
          <ac:chgData name="Galib, Asadullah" userId="a568b8db-2aef-4097-b5f7-ed17341ae71c" providerId="ADAL" clId="{895AEF6F-A161-49D2-8B49-B65CC3AB4847}" dt="2024-03-19T13:22:52.875" v="3433" actId="478"/>
          <ac:picMkLst>
            <pc:docMk/>
            <pc:sldMk cId="1171697626" sldId="507"/>
            <ac:picMk id="59" creationId="{DDA64008-319F-FEF0-0228-057B034C2466}"/>
          </ac:picMkLst>
        </pc:picChg>
        <pc:cxnChg chg="add mod">
          <ac:chgData name="Galib, Asadullah" userId="a568b8db-2aef-4097-b5f7-ed17341ae71c" providerId="ADAL" clId="{895AEF6F-A161-49D2-8B49-B65CC3AB4847}" dt="2024-03-19T13:22:25.923" v="3427"/>
          <ac:cxnSpMkLst>
            <pc:docMk/>
            <pc:sldMk cId="1171697626" sldId="507"/>
            <ac:cxnSpMk id="6" creationId="{624C8840-EF82-21D6-D3C8-6C24B527ADFD}"/>
          </ac:cxnSpMkLst>
        </pc:cxnChg>
        <pc:cxnChg chg="add mod">
          <ac:chgData name="Galib, Asadullah" userId="a568b8db-2aef-4097-b5f7-ed17341ae71c" providerId="ADAL" clId="{895AEF6F-A161-49D2-8B49-B65CC3AB4847}" dt="2024-03-19T13:22:25.923" v="3427"/>
          <ac:cxnSpMkLst>
            <pc:docMk/>
            <pc:sldMk cId="1171697626" sldId="507"/>
            <ac:cxnSpMk id="18" creationId="{9476B952-149B-6752-8D99-E3385BA6EB5A}"/>
          </ac:cxnSpMkLst>
        </pc:cxnChg>
        <pc:cxnChg chg="add mod">
          <ac:chgData name="Galib, Asadullah" userId="a568b8db-2aef-4097-b5f7-ed17341ae71c" providerId="ADAL" clId="{895AEF6F-A161-49D2-8B49-B65CC3AB4847}" dt="2024-03-19T13:22:25.923" v="3427"/>
          <ac:cxnSpMkLst>
            <pc:docMk/>
            <pc:sldMk cId="1171697626" sldId="507"/>
            <ac:cxnSpMk id="19" creationId="{DD8F73D7-5AE2-770B-AA4E-F8D59A2CA34C}"/>
          </ac:cxnSpMkLst>
        </pc:cxnChg>
        <pc:cxnChg chg="add mod">
          <ac:chgData name="Galib, Asadullah" userId="a568b8db-2aef-4097-b5f7-ed17341ae71c" providerId="ADAL" clId="{895AEF6F-A161-49D2-8B49-B65CC3AB4847}" dt="2024-03-19T13:22:25.923" v="3427"/>
          <ac:cxnSpMkLst>
            <pc:docMk/>
            <pc:sldMk cId="1171697626" sldId="507"/>
            <ac:cxnSpMk id="20" creationId="{E5E0105A-4AB6-FB1C-807B-3D0D460445F2}"/>
          </ac:cxnSpMkLst>
        </pc:cxnChg>
        <pc:cxnChg chg="add mod">
          <ac:chgData name="Galib, Asadullah" userId="a568b8db-2aef-4097-b5f7-ed17341ae71c" providerId="ADAL" clId="{895AEF6F-A161-49D2-8B49-B65CC3AB4847}" dt="2024-03-19T13:22:25.923" v="3427"/>
          <ac:cxnSpMkLst>
            <pc:docMk/>
            <pc:sldMk cId="1171697626" sldId="507"/>
            <ac:cxnSpMk id="31" creationId="{5D56C781-ED34-7822-9C12-9A80C6B6BE03}"/>
          </ac:cxnSpMkLst>
        </pc:cxnChg>
        <pc:cxnChg chg="add mod">
          <ac:chgData name="Galib, Asadullah" userId="a568b8db-2aef-4097-b5f7-ed17341ae71c" providerId="ADAL" clId="{895AEF6F-A161-49D2-8B49-B65CC3AB4847}" dt="2024-03-19T13:22:25.923" v="3427"/>
          <ac:cxnSpMkLst>
            <pc:docMk/>
            <pc:sldMk cId="1171697626" sldId="507"/>
            <ac:cxnSpMk id="32" creationId="{0AD3895A-4678-393E-27B0-795072BEB482}"/>
          </ac:cxnSpMkLst>
        </pc:cxnChg>
        <pc:cxnChg chg="add mod">
          <ac:chgData name="Galib, Asadullah" userId="a568b8db-2aef-4097-b5f7-ed17341ae71c" providerId="ADAL" clId="{895AEF6F-A161-49D2-8B49-B65CC3AB4847}" dt="2024-03-19T13:22:25.923" v="3427"/>
          <ac:cxnSpMkLst>
            <pc:docMk/>
            <pc:sldMk cId="1171697626" sldId="507"/>
            <ac:cxnSpMk id="33" creationId="{85D9FF92-89CD-2950-0996-7D2A8E1D64DB}"/>
          </ac:cxnSpMkLst>
        </pc:cxnChg>
        <pc:cxnChg chg="add mod">
          <ac:chgData name="Galib, Asadullah" userId="a568b8db-2aef-4097-b5f7-ed17341ae71c" providerId="ADAL" clId="{895AEF6F-A161-49D2-8B49-B65CC3AB4847}" dt="2024-03-20T07:30:49.004" v="6868" actId="14100"/>
          <ac:cxnSpMkLst>
            <pc:docMk/>
            <pc:sldMk cId="1171697626" sldId="507"/>
            <ac:cxnSpMk id="39" creationId="{72E721EA-EBBB-6F5B-68D0-96AE46F8FB19}"/>
          </ac:cxnSpMkLst>
        </pc:cxnChg>
        <pc:cxnChg chg="add del mod">
          <ac:chgData name="Galib, Asadullah" userId="a568b8db-2aef-4097-b5f7-ed17341ae71c" providerId="ADAL" clId="{895AEF6F-A161-49D2-8B49-B65CC3AB4847}" dt="2024-03-19T13:22:57.265" v="3434" actId="478"/>
          <ac:cxnSpMkLst>
            <pc:docMk/>
            <pc:sldMk cId="1171697626" sldId="507"/>
            <ac:cxnSpMk id="51" creationId="{71561E37-BC57-E282-B4EA-438951A752A9}"/>
          </ac:cxnSpMkLst>
        </pc:cxnChg>
        <pc:cxnChg chg="add mod">
          <ac:chgData name="Galib, Asadullah" userId="a568b8db-2aef-4097-b5f7-ed17341ae71c" providerId="ADAL" clId="{895AEF6F-A161-49D2-8B49-B65CC3AB4847}" dt="2024-03-20T07:30:28.200" v="6863" actId="1076"/>
          <ac:cxnSpMkLst>
            <pc:docMk/>
            <pc:sldMk cId="1171697626" sldId="507"/>
            <ac:cxnSpMk id="52" creationId="{09ED1274-F4E8-B255-A9FF-C1B96013BB97}"/>
          </ac:cxnSpMkLst>
        </pc:cxnChg>
        <pc:cxnChg chg="add del mod">
          <ac:chgData name="Galib, Asadullah" userId="a568b8db-2aef-4097-b5f7-ed17341ae71c" providerId="ADAL" clId="{895AEF6F-A161-49D2-8B49-B65CC3AB4847}" dt="2024-03-19T13:22:58.888" v="3435" actId="478"/>
          <ac:cxnSpMkLst>
            <pc:docMk/>
            <pc:sldMk cId="1171697626" sldId="507"/>
            <ac:cxnSpMk id="53" creationId="{1D75F6FC-50AE-1634-1D3E-CE6AB8FF2B2C}"/>
          </ac:cxnSpMkLst>
        </pc:cxnChg>
        <pc:cxnChg chg="add del mod">
          <ac:chgData name="Galib, Asadullah" userId="a568b8db-2aef-4097-b5f7-ed17341ae71c" providerId="ADAL" clId="{895AEF6F-A161-49D2-8B49-B65CC3AB4847}" dt="2024-03-19T13:22:52.875" v="3433" actId="478"/>
          <ac:cxnSpMkLst>
            <pc:docMk/>
            <pc:sldMk cId="1171697626" sldId="507"/>
            <ac:cxnSpMk id="64" creationId="{D5DB4C36-7BE1-B795-280D-7045F53FA74B}"/>
          </ac:cxnSpMkLst>
        </pc:cxnChg>
        <pc:cxnChg chg="add mod">
          <ac:chgData name="Galib, Asadullah" userId="a568b8db-2aef-4097-b5f7-ed17341ae71c" providerId="ADAL" clId="{895AEF6F-A161-49D2-8B49-B65CC3AB4847}" dt="2024-03-19T13:22:45.463" v="3432"/>
          <ac:cxnSpMkLst>
            <pc:docMk/>
            <pc:sldMk cId="1171697626" sldId="507"/>
            <ac:cxnSpMk id="65" creationId="{76CF4AD2-5682-CA46-25A8-37097FA86A77}"/>
          </ac:cxnSpMkLst>
        </pc:cxnChg>
        <pc:cxnChg chg="add del mod">
          <ac:chgData name="Galib, Asadullah" userId="a568b8db-2aef-4097-b5f7-ed17341ae71c" providerId="ADAL" clId="{895AEF6F-A161-49D2-8B49-B65CC3AB4847}" dt="2024-03-20T07:30:36.240" v="6864" actId="1076"/>
          <ac:cxnSpMkLst>
            <pc:docMk/>
            <pc:sldMk cId="1171697626" sldId="507"/>
            <ac:cxnSpMk id="66" creationId="{B74CCC6D-54EA-0DFA-EF8D-94A5DF5B37E1}"/>
          </ac:cxnSpMkLst>
        </pc:cxnChg>
      </pc:sldChg>
      <pc:sldChg chg="modSp add del mod modAnim">
        <pc:chgData name="Galib, Asadullah" userId="a568b8db-2aef-4097-b5f7-ed17341ae71c" providerId="ADAL" clId="{895AEF6F-A161-49D2-8B49-B65CC3AB4847}" dt="2024-03-19T13:09:20.439" v="3002" actId="47"/>
        <pc:sldMkLst>
          <pc:docMk/>
          <pc:sldMk cId="3071965263" sldId="507"/>
        </pc:sldMkLst>
        <pc:spChg chg="mod">
          <ac:chgData name="Galib, Asadullah" userId="a568b8db-2aef-4097-b5f7-ed17341ae71c" providerId="ADAL" clId="{895AEF6F-A161-49D2-8B49-B65CC3AB4847}" dt="2024-03-19T13:05:22.484" v="2780" actId="20577"/>
          <ac:spMkLst>
            <pc:docMk/>
            <pc:sldMk cId="3071965263" sldId="507"/>
            <ac:spMk id="4" creationId="{084D3C51-7F5A-8608-2AD5-134C62B14DF2}"/>
          </ac:spMkLst>
        </pc:spChg>
      </pc:sldChg>
      <pc:sldChg chg="add del">
        <pc:chgData name="Galib, Asadullah" userId="a568b8db-2aef-4097-b5f7-ed17341ae71c" providerId="ADAL" clId="{895AEF6F-A161-49D2-8B49-B65CC3AB4847}" dt="2024-04-02T07:51:16.707" v="12726" actId="47"/>
        <pc:sldMkLst>
          <pc:docMk/>
          <pc:sldMk cId="2364756476" sldId="508"/>
        </pc:sldMkLst>
      </pc:sldChg>
      <pc:sldChg chg="addSp delSp modSp new del mod modClrScheme chgLayout">
        <pc:chgData name="Galib, Asadullah" userId="a568b8db-2aef-4097-b5f7-ed17341ae71c" providerId="ADAL" clId="{895AEF6F-A161-49D2-8B49-B65CC3AB4847}" dt="2024-03-20T07:56:10.594" v="7215" actId="47"/>
        <pc:sldMkLst>
          <pc:docMk/>
          <pc:sldMk cId="1777856472" sldId="509"/>
        </pc:sldMkLst>
        <pc:spChg chg="add mod">
          <ac:chgData name="Galib, Asadullah" userId="a568b8db-2aef-4097-b5f7-ed17341ae71c" providerId="ADAL" clId="{895AEF6F-A161-49D2-8B49-B65CC3AB4847}" dt="2024-03-20T07:48:08.748" v="7148"/>
          <ac:spMkLst>
            <pc:docMk/>
            <pc:sldMk cId="1777856472" sldId="509"/>
            <ac:spMk id="2" creationId="{5AEE9F8C-841E-30ED-611B-586D614AED3A}"/>
          </ac:spMkLst>
        </pc:spChg>
        <pc:spChg chg="del mod ord">
          <ac:chgData name="Galib, Asadullah" userId="a568b8db-2aef-4097-b5f7-ed17341ae71c" providerId="ADAL" clId="{895AEF6F-A161-49D2-8B49-B65CC3AB4847}" dt="2024-03-19T13:28:25.539" v="3461" actId="700"/>
          <ac:spMkLst>
            <pc:docMk/>
            <pc:sldMk cId="1777856472" sldId="509"/>
            <ac:spMk id="2" creationId="{92D5635B-2CE7-2020-0E04-2E66D65C6CFD}"/>
          </ac:spMkLst>
        </pc:spChg>
        <pc:spChg chg="mod ord">
          <ac:chgData name="Galib, Asadullah" userId="a568b8db-2aef-4097-b5f7-ed17341ae71c" providerId="ADAL" clId="{895AEF6F-A161-49D2-8B49-B65CC3AB4847}" dt="2024-03-19T13:28:25.539" v="3461" actId="700"/>
          <ac:spMkLst>
            <pc:docMk/>
            <pc:sldMk cId="1777856472" sldId="509"/>
            <ac:spMk id="3" creationId="{25BE86F3-800A-FF59-C335-3F1FC4B6EC45}"/>
          </ac:spMkLst>
        </pc:spChg>
        <pc:spChg chg="add mod ord">
          <ac:chgData name="Galib, Asadullah" userId="a568b8db-2aef-4097-b5f7-ed17341ae71c" providerId="ADAL" clId="{895AEF6F-A161-49D2-8B49-B65CC3AB4847}" dt="2024-03-19T13:28:25.619" v="3462" actId="27636"/>
          <ac:spMkLst>
            <pc:docMk/>
            <pc:sldMk cId="1777856472" sldId="509"/>
            <ac:spMk id="4" creationId="{C6623BA9-FE8E-BB18-B0BD-B4257FBB133D}"/>
          </ac:spMkLst>
        </pc:spChg>
        <pc:spChg chg="add mod ord">
          <ac:chgData name="Galib, Asadullah" userId="a568b8db-2aef-4097-b5f7-ed17341ae71c" providerId="ADAL" clId="{895AEF6F-A161-49D2-8B49-B65CC3AB4847}" dt="2024-03-19T13:29:40.307" v="3703" actId="20577"/>
          <ac:spMkLst>
            <pc:docMk/>
            <pc:sldMk cId="1777856472" sldId="509"/>
            <ac:spMk id="5" creationId="{3E38FCAD-1FDB-A4E5-73E7-513E688228D5}"/>
          </ac:spMkLst>
        </pc:spChg>
      </pc:sldChg>
      <pc:sldChg chg="add del">
        <pc:chgData name="Galib, Asadullah" userId="a568b8db-2aef-4097-b5f7-ed17341ae71c" providerId="ADAL" clId="{895AEF6F-A161-49D2-8B49-B65CC3AB4847}" dt="2024-03-20T07:27:00.764" v="6846" actId="47"/>
        <pc:sldMkLst>
          <pc:docMk/>
          <pc:sldMk cId="3106745324" sldId="510"/>
        </pc:sldMkLst>
      </pc:sldChg>
      <pc:sldChg chg="addSp delSp modSp new mod ord modClrScheme addAnim delAnim modAnim chgLayout">
        <pc:chgData name="Galib, Asadullah" userId="a568b8db-2aef-4097-b5f7-ed17341ae71c" providerId="ADAL" clId="{895AEF6F-A161-49D2-8B49-B65CC3AB4847}" dt="2024-04-29T06:51:05.050" v="13402" actId="478"/>
        <pc:sldMkLst>
          <pc:docMk/>
          <pc:sldMk cId="1590210123" sldId="511"/>
        </pc:sldMkLst>
        <pc:spChg chg="mod ord">
          <ac:chgData name="Galib, Asadullah" userId="a568b8db-2aef-4097-b5f7-ed17341ae71c" providerId="ADAL" clId="{895AEF6F-A161-49D2-8B49-B65CC3AB4847}" dt="2024-03-22T11:47:22.423" v="10452" actId="20577"/>
          <ac:spMkLst>
            <pc:docMk/>
            <pc:sldMk cId="1590210123" sldId="511"/>
            <ac:spMk id="2" creationId="{E6B28ED7-B711-B3D3-449C-02D584FCCD12}"/>
          </ac:spMkLst>
        </pc:spChg>
        <pc:spChg chg="del">
          <ac:chgData name="Galib, Asadullah" userId="a568b8db-2aef-4097-b5f7-ed17341ae71c" providerId="ADAL" clId="{895AEF6F-A161-49D2-8B49-B65CC3AB4847}" dt="2024-03-20T04:07:28.117" v="4259"/>
          <ac:spMkLst>
            <pc:docMk/>
            <pc:sldMk cId="1590210123" sldId="511"/>
            <ac:spMk id="3" creationId="{C55C9426-2E92-52AD-9243-99EE3129E450}"/>
          </ac:spMkLst>
        </pc:spChg>
        <pc:spChg chg="mod ord">
          <ac:chgData name="Galib, Asadullah" userId="a568b8db-2aef-4097-b5f7-ed17341ae71c" providerId="ADAL" clId="{895AEF6F-A161-49D2-8B49-B65CC3AB4847}" dt="2024-03-20T05:57:01.317" v="5198" actId="700"/>
          <ac:spMkLst>
            <pc:docMk/>
            <pc:sldMk cId="1590210123" sldId="511"/>
            <ac:spMk id="4" creationId="{64FAA74A-1E75-AC70-2F8C-A71A40D5CF4C}"/>
          </ac:spMkLst>
        </pc:spChg>
        <pc:spChg chg="add del mod">
          <ac:chgData name="Galib, Asadullah" userId="a568b8db-2aef-4097-b5f7-ed17341ae71c" providerId="ADAL" clId="{895AEF6F-A161-49D2-8B49-B65CC3AB4847}" dt="2024-03-20T05:57:01.317" v="5198" actId="700"/>
          <ac:spMkLst>
            <pc:docMk/>
            <pc:sldMk cId="1590210123" sldId="511"/>
            <ac:spMk id="5" creationId="{36DE96EA-1339-8C3B-78E4-AE5DF333D10C}"/>
          </ac:spMkLst>
        </pc:spChg>
        <pc:spChg chg="add mod">
          <ac:chgData name="Galib, Asadullah" userId="a568b8db-2aef-4097-b5f7-ed17341ae71c" providerId="ADAL" clId="{895AEF6F-A161-49D2-8B49-B65CC3AB4847}" dt="2024-03-20T04:05:45.006" v="4251"/>
          <ac:spMkLst>
            <pc:docMk/>
            <pc:sldMk cId="1590210123" sldId="511"/>
            <ac:spMk id="9" creationId="{3ED2DB9F-589C-85E2-CEB6-3853EFA3ABD0}"/>
          </ac:spMkLst>
        </pc:spChg>
        <pc:spChg chg="add mod">
          <ac:chgData name="Galib, Asadullah" userId="a568b8db-2aef-4097-b5f7-ed17341ae71c" providerId="ADAL" clId="{895AEF6F-A161-49D2-8B49-B65CC3AB4847}" dt="2024-03-20T04:05:45.006" v="4251"/>
          <ac:spMkLst>
            <pc:docMk/>
            <pc:sldMk cId="1590210123" sldId="511"/>
            <ac:spMk id="10" creationId="{89B7489C-4D0D-0DFF-4F22-AFA50C8AE296}"/>
          </ac:spMkLst>
        </pc:spChg>
        <pc:spChg chg="add mod">
          <ac:chgData name="Galib, Asadullah" userId="a568b8db-2aef-4097-b5f7-ed17341ae71c" providerId="ADAL" clId="{895AEF6F-A161-49D2-8B49-B65CC3AB4847}" dt="2024-03-20T04:05:45.006" v="4251"/>
          <ac:spMkLst>
            <pc:docMk/>
            <pc:sldMk cId="1590210123" sldId="511"/>
            <ac:spMk id="11" creationId="{6D28CE08-EBDD-8F71-AA33-6A8531328139}"/>
          </ac:spMkLst>
        </pc:spChg>
        <pc:spChg chg="add mod">
          <ac:chgData name="Galib, Asadullah" userId="a568b8db-2aef-4097-b5f7-ed17341ae71c" providerId="ADAL" clId="{895AEF6F-A161-49D2-8B49-B65CC3AB4847}" dt="2024-03-20T04:05:45.006" v="4251"/>
          <ac:spMkLst>
            <pc:docMk/>
            <pc:sldMk cId="1590210123" sldId="511"/>
            <ac:spMk id="13" creationId="{9D51BFC2-F4E7-4255-B4BC-FAD2150EEE27}"/>
          </ac:spMkLst>
        </pc:spChg>
        <pc:spChg chg="add mod">
          <ac:chgData name="Galib, Asadullah" userId="a568b8db-2aef-4097-b5f7-ed17341ae71c" providerId="ADAL" clId="{895AEF6F-A161-49D2-8B49-B65CC3AB4847}" dt="2024-03-20T04:05:45.006" v="4251"/>
          <ac:spMkLst>
            <pc:docMk/>
            <pc:sldMk cId="1590210123" sldId="511"/>
            <ac:spMk id="15" creationId="{4C854AC9-5C21-4DD0-D056-AE8EEB2E3957}"/>
          </ac:spMkLst>
        </pc:spChg>
        <pc:spChg chg="add mod">
          <ac:chgData name="Galib, Asadullah" userId="a568b8db-2aef-4097-b5f7-ed17341ae71c" providerId="ADAL" clId="{895AEF6F-A161-49D2-8B49-B65CC3AB4847}" dt="2024-03-20T04:05:45.006" v="4251"/>
          <ac:spMkLst>
            <pc:docMk/>
            <pc:sldMk cId="1590210123" sldId="511"/>
            <ac:spMk id="16" creationId="{679C6EBA-3A1F-E498-F244-84F1A5421E1C}"/>
          </ac:spMkLst>
        </pc:spChg>
        <pc:spChg chg="add mod">
          <ac:chgData name="Galib, Asadullah" userId="a568b8db-2aef-4097-b5f7-ed17341ae71c" providerId="ADAL" clId="{895AEF6F-A161-49D2-8B49-B65CC3AB4847}" dt="2024-03-20T04:05:45.006" v="4251"/>
          <ac:spMkLst>
            <pc:docMk/>
            <pc:sldMk cId="1590210123" sldId="511"/>
            <ac:spMk id="17" creationId="{2CE55AFB-4E22-CF14-63A9-3FE22BAE67C6}"/>
          </ac:spMkLst>
        </pc:spChg>
        <pc:spChg chg="add mod">
          <ac:chgData name="Galib, Asadullah" userId="a568b8db-2aef-4097-b5f7-ed17341ae71c" providerId="ADAL" clId="{895AEF6F-A161-49D2-8B49-B65CC3AB4847}" dt="2024-03-20T04:05:45.006" v="4251"/>
          <ac:spMkLst>
            <pc:docMk/>
            <pc:sldMk cId="1590210123" sldId="511"/>
            <ac:spMk id="18" creationId="{31448024-6050-2AE1-BB1D-A8238AC560F2}"/>
          </ac:spMkLst>
        </pc:spChg>
        <pc:spChg chg="add mod">
          <ac:chgData name="Galib, Asadullah" userId="a568b8db-2aef-4097-b5f7-ed17341ae71c" providerId="ADAL" clId="{895AEF6F-A161-49D2-8B49-B65CC3AB4847}" dt="2024-03-20T04:05:45.006" v="4251"/>
          <ac:spMkLst>
            <pc:docMk/>
            <pc:sldMk cId="1590210123" sldId="511"/>
            <ac:spMk id="19" creationId="{7B213D0A-0445-6B3A-C32B-778E955126BA}"/>
          </ac:spMkLst>
        </pc:spChg>
        <pc:spChg chg="add mod">
          <ac:chgData name="Galib, Asadullah" userId="a568b8db-2aef-4097-b5f7-ed17341ae71c" providerId="ADAL" clId="{895AEF6F-A161-49D2-8B49-B65CC3AB4847}" dt="2024-03-20T04:05:45.006" v="4251"/>
          <ac:spMkLst>
            <pc:docMk/>
            <pc:sldMk cId="1590210123" sldId="511"/>
            <ac:spMk id="22" creationId="{0F8821C4-9345-588C-680D-4FAB596A309D}"/>
          </ac:spMkLst>
        </pc:spChg>
        <pc:spChg chg="add del mod">
          <ac:chgData name="Galib, Asadullah" userId="a568b8db-2aef-4097-b5f7-ed17341ae71c" providerId="ADAL" clId="{895AEF6F-A161-49D2-8B49-B65CC3AB4847}" dt="2024-03-20T06:09:05.268" v="5348" actId="478"/>
          <ac:spMkLst>
            <pc:docMk/>
            <pc:sldMk cId="1590210123" sldId="511"/>
            <ac:spMk id="24" creationId="{67A7049F-9ECE-17E5-BEB5-DDC2CC79E3E3}"/>
          </ac:spMkLst>
        </pc:spChg>
        <pc:spChg chg="add mod">
          <ac:chgData name="Galib, Asadullah" userId="a568b8db-2aef-4097-b5f7-ed17341ae71c" providerId="ADAL" clId="{895AEF6F-A161-49D2-8B49-B65CC3AB4847}" dt="2024-03-20T04:05:45.006" v="4251"/>
          <ac:spMkLst>
            <pc:docMk/>
            <pc:sldMk cId="1590210123" sldId="511"/>
            <ac:spMk id="25" creationId="{47CCE4BC-6FA0-7B9E-3E8E-9718CE74355D}"/>
          </ac:spMkLst>
        </pc:spChg>
        <pc:spChg chg="add mod">
          <ac:chgData name="Galib, Asadullah" userId="a568b8db-2aef-4097-b5f7-ed17341ae71c" providerId="ADAL" clId="{895AEF6F-A161-49D2-8B49-B65CC3AB4847}" dt="2024-03-20T04:05:45.006" v="4251"/>
          <ac:spMkLst>
            <pc:docMk/>
            <pc:sldMk cId="1590210123" sldId="511"/>
            <ac:spMk id="28" creationId="{F1649233-18CA-F8AA-606B-4454D6123849}"/>
          </ac:spMkLst>
        </pc:spChg>
        <pc:spChg chg="add mod">
          <ac:chgData name="Galib, Asadullah" userId="a568b8db-2aef-4097-b5f7-ed17341ae71c" providerId="ADAL" clId="{895AEF6F-A161-49D2-8B49-B65CC3AB4847}" dt="2024-03-20T04:05:45.006" v="4251"/>
          <ac:spMkLst>
            <pc:docMk/>
            <pc:sldMk cId="1590210123" sldId="511"/>
            <ac:spMk id="29" creationId="{8F250366-73FA-EFBB-06A1-8A53C93C1905}"/>
          </ac:spMkLst>
        </pc:spChg>
        <pc:spChg chg="add mod">
          <ac:chgData name="Galib, Asadullah" userId="a568b8db-2aef-4097-b5f7-ed17341ae71c" providerId="ADAL" clId="{895AEF6F-A161-49D2-8B49-B65CC3AB4847}" dt="2024-03-20T04:05:45.006" v="4251"/>
          <ac:spMkLst>
            <pc:docMk/>
            <pc:sldMk cId="1590210123" sldId="511"/>
            <ac:spMk id="30" creationId="{5D6B4B9B-F80A-234B-ECE9-57467DD9B12A}"/>
          </ac:spMkLst>
        </pc:spChg>
        <pc:spChg chg="add mod">
          <ac:chgData name="Galib, Asadullah" userId="a568b8db-2aef-4097-b5f7-ed17341ae71c" providerId="ADAL" clId="{895AEF6F-A161-49D2-8B49-B65CC3AB4847}" dt="2024-03-20T06:22:21.205" v="5433" actId="1076"/>
          <ac:spMkLst>
            <pc:docMk/>
            <pc:sldMk cId="1590210123" sldId="511"/>
            <ac:spMk id="33" creationId="{4A3C0806-0490-ED6D-C409-E449A06A84E1}"/>
          </ac:spMkLst>
        </pc:spChg>
        <pc:spChg chg="add mod">
          <ac:chgData name="Galib, Asadullah" userId="a568b8db-2aef-4097-b5f7-ed17341ae71c" providerId="ADAL" clId="{895AEF6F-A161-49D2-8B49-B65CC3AB4847}" dt="2024-03-20T06:22:52.345" v="5443" actId="1038"/>
          <ac:spMkLst>
            <pc:docMk/>
            <pc:sldMk cId="1590210123" sldId="511"/>
            <ac:spMk id="34" creationId="{DBF62827-A454-5C48-1372-9F6F49310F02}"/>
          </ac:spMkLst>
        </pc:spChg>
        <pc:spChg chg="add mod">
          <ac:chgData name="Galib, Asadullah" userId="a568b8db-2aef-4097-b5f7-ed17341ae71c" providerId="ADAL" clId="{895AEF6F-A161-49D2-8B49-B65CC3AB4847}" dt="2024-03-20T06:23:28.108" v="5446" actId="1076"/>
          <ac:spMkLst>
            <pc:docMk/>
            <pc:sldMk cId="1590210123" sldId="511"/>
            <ac:spMk id="35" creationId="{4D42C067-BF37-94EA-4C6E-C0160FC3B571}"/>
          </ac:spMkLst>
        </pc:spChg>
        <pc:spChg chg="add mod">
          <ac:chgData name="Galib, Asadullah" userId="a568b8db-2aef-4097-b5f7-ed17341ae71c" providerId="ADAL" clId="{895AEF6F-A161-49D2-8B49-B65CC3AB4847}" dt="2024-03-20T04:05:45.006" v="4251"/>
          <ac:spMkLst>
            <pc:docMk/>
            <pc:sldMk cId="1590210123" sldId="511"/>
            <ac:spMk id="36" creationId="{52562F94-1DE8-AF10-3D4B-3BFC3A1BA54F}"/>
          </ac:spMkLst>
        </pc:spChg>
        <pc:spChg chg="add del mod">
          <ac:chgData name="Galib, Asadullah" userId="a568b8db-2aef-4097-b5f7-ed17341ae71c" providerId="ADAL" clId="{895AEF6F-A161-49D2-8B49-B65CC3AB4847}" dt="2024-03-20T06:23:33.290" v="5447" actId="478"/>
          <ac:spMkLst>
            <pc:docMk/>
            <pc:sldMk cId="1590210123" sldId="511"/>
            <ac:spMk id="36" creationId="{FEDC6712-435D-D2EB-4034-6D1AC2132430}"/>
          </ac:spMkLst>
        </pc:spChg>
        <pc:spChg chg="add mod">
          <ac:chgData name="Galib, Asadullah" userId="a568b8db-2aef-4097-b5f7-ed17341ae71c" providerId="ADAL" clId="{895AEF6F-A161-49D2-8B49-B65CC3AB4847}" dt="2024-03-20T06:26:37.351" v="5474" actId="1076"/>
          <ac:spMkLst>
            <pc:docMk/>
            <pc:sldMk cId="1590210123" sldId="511"/>
            <ac:spMk id="37" creationId="{4C3C0A1F-7895-0179-E0B3-9D4E8A25BEA7}"/>
          </ac:spMkLst>
        </pc:spChg>
        <pc:spChg chg="add mod">
          <ac:chgData name="Galib, Asadullah" userId="a568b8db-2aef-4097-b5f7-ed17341ae71c" providerId="ADAL" clId="{895AEF6F-A161-49D2-8B49-B65CC3AB4847}" dt="2024-03-20T04:05:45.006" v="4251"/>
          <ac:spMkLst>
            <pc:docMk/>
            <pc:sldMk cId="1590210123" sldId="511"/>
            <ac:spMk id="38" creationId="{56E1F541-B955-B6D0-B9D3-E0FF252437F2}"/>
          </ac:spMkLst>
        </pc:spChg>
        <pc:spChg chg="add mod">
          <ac:chgData name="Galib, Asadullah" userId="a568b8db-2aef-4097-b5f7-ed17341ae71c" providerId="ADAL" clId="{895AEF6F-A161-49D2-8B49-B65CC3AB4847}" dt="2024-03-20T04:05:45.006" v="4251"/>
          <ac:spMkLst>
            <pc:docMk/>
            <pc:sldMk cId="1590210123" sldId="511"/>
            <ac:spMk id="39" creationId="{199E77D3-D02B-34F5-7CFD-B8DD3444F445}"/>
          </ac:spMkLst>
        </pc:spChg>
        <pc:spChg chg="add mod">
          <ac:chgData name="Galib, Asadullah" userId="a568b8db-2aef-4097-b5f7-ed17341ae71c" providerId="ADAL" clId="{895AEF6F-A161-49D2-8B49-B65CC3AB4847}" dt="2024-03-20T04:05:45.006" v="4251"/>
          <ac:spMkLst>
            <pc:docMk/>
            <pc:sldMk cId="1590210123" sldId="511"/>
            <ac:spMk id="42" creationId="{4EB4671C-51CE-8AAF-7EE0-3BA57F2759F2}"/>
          </ac:spMkLst>
        </pc:spChg>
        <pc:spChg chg="add mod">
          <ac:chgData name="Galib, Asadullah" userId="a568b8db-2aef-4097-b5f7-ed17341ae71c" providerId="ADAL" clId="{895AEF6F-A161-49D2-8B49-B65CC3AB4847}" dt="2024-03-20T04:05:45.006" v="4251"/>
          <ac:spMkLst>
            <pc:docMk/>
            <pc:sldMk cId="1590210123" sldId="511"/>
            <ac:spMk id="43" creationId="{42006546-C478-4F1A-D0AE-3056CA9E283E}"/>
          </ac:spMkLst>
        </pc:spChg>
        <pc:spChg chg="add mod">
          <ac:chgData name="Galib, Asadullah" userId="a568b8db-2aef-4097-b5f7-ed17341ae71c" providerId="ADAL" clId="{895AEF6F-A161-49D2-8B49-B65CC3AB4847}" dt="2024-03-20T04:05:45.006" v="4251"/>
          <ac:spMkLst>
            <pc:docMk/>
            <pc:sldMk cId="1590210123" sldId="511"/>
            <ac:spMk id="44" creationId="{360ACFD3-F5DA-1361-A284-1B47827D50EB}"/>
          </ac:spMkLst>
        </pc:spChg>
        <pc:spChg chg="add mod">
          <ac:chgData name="Galib, Asadullah" userId="a568b8db-2aef-4097-b5f7-ed17341ae71c" providerId="ADAL" clId="{895AEF6F-A161-49D2-8B49-B65CC3AB4847}" dt="2024-03-20T04:05:45.006" v="4251"/>
          <ac:spMkLst>
            <pc:docMk/>
            <pc:sldMk cId="1590210123" sldId="511"/>
            <ac:spMk id="46" creationId="{B9B35549-960A-95F7-7436-F99135D3356A}"/>
          </ac:spMkLst>
        </pc:spChg>
        <pc:spChg chg="add mod">
          <ac:chgData name="Galib, Asadullah" userId="a568b8db-2aef-4097-b5f7-ed17341ae71c" providerId="ADAL" clId="{895AEF6F-A161-49D2-8B49-B65CC3AB4847}" dt="2024-03-20T04:05:45.006" v="4251"/>
          <ac:spMkLst>
            <pc:docMk/>
            <pc:sldMk cId="1590210123" sldId="511"/>
            <ac:spMk id="47" creationId="{1E921309-A55A-F121-8DC9-4065A2B33AFF}"/>
          </ac:spMkLst>
        </pc:spChg>
        <pc:spChg chg="add mod">
          <ac:chgData name="Galib, Asadullah" userId="a568b8db-2aef-4097-b5f7-ed17341ae71c" providerId="ADAL" clId="{895AEF6F-A161-49D2-8B49-B65CC3AB4847}" dt="2024-03-20T04:05:45.006" v="4251"/>
          <ac:spMkLst>
            <pc:docMk/>
            <pc:sldMk cId="1590210123" sldId="511"/>
            <ac:spMk id="48" creationId="{6AFFD1A8-7385-D0E6-EDFD-38AEE545F9C1}"/>
          </ac:spMkLst>
        </pc:spChg>
        <pc:spChg chg="add mod">
          <ac:chgData name="Galib, Asadullah" userId="a568b8db-2aef-4097-b5f7-ed17341ae71c" providerId="ADAL" clId="{895AEF6F-A161-49D2-8B49-B65CC3AB4847}" dt="2024-03-20T04:05:45.006" v="4251"/>
          <ac:spMkLst>
            <pc:docMk/>
            <pc:sldMk cId="1590210123" sldId="511"/>
            <ac:spMk id="51" creationId="{6C46D296-BC4D-FE93-99B6-81EAA0995AE6}"/>
          </ac:spMkLst>
        </pc:spChg>
        <pc:spChg chg="add mod">
          <ac:chgData name="Galib, Asadullah" userId="a568b8db-2aef-4097-b5f7-ed17341ae71c" providerId="ADAL" clId="{895AEF6F-A161-49D2-8B49-B65CC3AB4847}" dt="2024-03-20T04:05:45.006" v="4251"/>
          <ac:spMkLst>
            <pc:docMk/>
            <pc:sldMk cId="1590210123" sldId="511"/>
            <ac:spMk id="52" creationId="{5642831E-92D2-DB47-11EB-39DF2ABABA33}"/>
          </ac:spMkLst>
        </pc:spChg>
        <pc:spChg chg="add mod">
          <ac:chgData name="Galib, Asadullah" userId="a568b8db-2aef-4097-b5f7-ed17341ae71c" providerId="ADAL" clId="{895AEF6F-A161-49D2-8B49-B65CC3AB4847}" dt="2024-03-20T04:05:45.006" v="4251"/>
          <ac:spMkLst>
            <pc:docMk/>
            <pc:sldMk cId="1590210123" sldId="511"/>
            <ac:spMk id="53" creationId="{A78714CF-8B21-FC8E-173A-9B38B4B5C69F}"/>
          </ac:spMkLst>
        </pc:spChg>
        <pc:spChg chg="add mod">
          <ac:chgData name="Galib, Asadullah" userId="a568b8db-2aef-4097-b5f7-ed17341ae71c" providerId="ADAL" clId="{895AEF6F-A161-49D2-8B49-B65CC3AB4847}" dt="2024-03-20T04:05:45.006" v="4251"/>
          <ac:spMkLst>
            <pc:docMk/>
            <pc:sldMk cId="1590210123" sldId="511"/>
            <ac:spMk id="54" creationId="{E0E6FB47-D155-1F35-313F-B4285883E700}"/>
          </ac:spMkLst>
        </pc:spChg>
        <pc:spChg chg="add mod">
          <ac:chgData name="Galib, Asadullah" userId="a568b8db-2aef-4097-b5f7-ed17341ae71c" providerId="ADAL" clId="{895AEF6F-A161-49D2-8B49-B65CC3AB4847}" dt="2024-03-20T04:05:45.006" v="4251"/>
          <ac:spMkLst>
            <pc:docMk/>
            <pc:sldMk cId="1590210123" sldId="511"/>
            <ac:spMk id="55" creationId="{D32C808C-F5EE-3C90-74B3-3A6F69EB6D97}"/>
          </ac:spMkLst>
        </pc:spChg>
        <pc:spChg chg="add mod">
          <ac:chgData name="Galib, Asadullah" userId="a568b8db-2aef-4097-b5f7-ed17341ae71c" providerId="ADAL" clId="{895AEF6F-A161-49D2-8B49-B65CC3AB4847}" dt="2024-03-20T04:05:45.006" v="4251"/>
          <ac:spMkLst>
            <pc:docMk/>
            <pc:sldMk cId="1590210123" sldId="511"/>
            <ac:spMk id="56" creationId="{9D30F13F-C7B0-E98A-1E4C-D1C727260F16}"/>
          </ac:spMkLst>
        </pc:spChg>
        <pc:spChg chg="add mod">
          <ac:chgData name="Galib, Asadullah" userId="a568b8db-2aef-4097-b5f7-ed17341ae71c" providerId="ADAL" clId="{895AEF6F-A161-49D2-8B49-B65CC3AB4847}" dt="2024-03-20T04:05:45.006" v="4251"/>
          <ac:spMkLst>
            <pc:docMk/>
            <pc:sldMk cId="1590210123" sldId="511"/>
            <ac:spMk id="58" creationId="{130520FA-F76A-836F-9688-6A454C5561CF}"/>
          </ac:spMkLst>
        </pc:spChg>
        <pc:spChg chg="add mod">
          <ac:chgData name="Galib, Asadullah" userId="a568b8db-2aef-4097-b5f7-ed17341ae71c" providerId="ADAL" clId="{895AEF6F-A161-49D2-8B49-B65CC3AB4847}" dt="2024-03-20T04:05:45.006" v="4251"/>
          <ac:spMkLst>
            <pc:docMk/>
            <pc:sldMk cId="1590210123" sldId="511"/>
            <ac:spMk id="59" creationId="{6CCD1AB1-229D-6E3C-1ADB-B1CFA68D2C79}"/>
          </ac:spMkLst>
        </pc:spChg>
        <pc:spChg chg="add mod">
          <ac:chgData name="Galib, Asadullah" userId="a568b8db-2aef-4097-b5f7-ed17341ae71c" providerId="ADAL" clId="{895AEF6F-A161-49D2-8B49-B65CC3AB4847}" dt="2024-03-20T04:05:45.006" v="4251"/>
          <ac:spMkLst>
            <pc:docMk/>
            <pc:sldMk cId="1590210123" sldId="511"/>
            <ac:spMk id="60" creationId="{6E530928-0070-1D26-D694-B989AAF9A079}"/>
          </ac:spMkLst>
        </pc:spChg>
        <pc:spChg chg="add mod">
          <ac:chgData name="Galib, Asadullah" userId="a568b8db-2aef-4097-b5f7-ed17341ae71c" providerId="ADAL" clId="{895AEF6F-A161-49D2-8B49-B65CC3AB4847}" dt="2024-03-20T04:05:45.006" v="4251"/>
          <ac:spMkLst>
            <pc:docMk/>
            <pc:sldMk cId="1590210123" sldId="511"/>
            <ac:spMk id="64" creationId="{6AD71A8B-E12F-C570-68E8-F267F0B921C9}"/>
          </ac:spMkLst>
        </pc:spChg>
        <pc:spChg chg="add mod">
          <ac:chgData name="Galib, Asadullah" userId="a568b8db-2aef-4097-b5f7-ed17341ae71c" providerId="ADAL" clId="{895AEF6F-A161-49D2-8B49-B65CC3AB4847}" dt="2024-03-20T04:05:45.006" v="4251"/>
          <ac:spMkLst>
            <pc:docMk/>
            <pc:sldMk cId="1590210123" sldId="511"/>
            <ac:spMk id="66" creationId="{3463B8E5-3E8E-B728-B76E-FEC2DC625F2B}"/>
          </ac:spMkLst>
        </pc:spChg>
        <pc:spChg chg="add mod">
          <ac:chgData name="Galib, Asadullah" userId="a568b8db-2aef-4097-b5f7-ed17341ae71c" providerId="ADAL" clId="{895AEF6F-A161-49D2-8B49-B65CC3AB4847}" dt="2024-03-20T04:05:45.006" v="4251"/>
          <ac:spMkLst>
            <pc:docMk/>
            <pc:sldMk cId="1590210123" sldId="511"/>
            <ac:spMk id="71" creationId="{62DD6A06-9F17-A5A3-0E3F-4987B859F053}"/>
          </ac:spMkLst>
        </pc:spChg>
        <pc:spChg chg="add mod">
          <ac:chgData name="Galib, Asadullah" userId="a568b8db-2aef-4097-b5f7-ed17341ae71c" providerId="ADAL" clId="{895AEF6F-A161-49D2-8B49-B65CC3AB4847}" dt="2024-03-20T04:05:45.006" v="4251"/>
          <ac:spMkLst>
            <pc:docMk/>
            <pc:sldMk cId="1590210123" sldId="511"/>
            <ac:spMk id="72" creationId="{1CE89C39-E9A2-5885-117A-B522A25F7AD1}"/>
          </ac:spMkLst>
        </pc:spChg>
        <pc:spChg chg="add mod">
          <ac:chgData name="Galib, Asadullah" userId="a568b8db-2aef-4097-b5f7-ed17341ae71c" providerId="ADAL" clId="{895AEF6F-A161-49D2-8B49-B65CC3AB4847}" dt="2024-03-20T04:05:45.006" v="4251"/>
          <ac:spMkLst>
            <pc:docMk/>
            <pc:sldMk cId="1590210123" sldId="511"/>
            <ac:spMk id="75" creationId="{909F7EE7-F417-1099-795C-DADE4E74677C}"/>
          </ac:spMkLst>
        </pc:spChg>
        <pc:spChg chg="add mod">
          <ac:chgData name="Galib, Asadullah" userId="a568b8db-2aef-4097-b5f7-ed17341ae71c" providerId="ADAL" clId="{895AEF6F-A161-49D2-8B49-B65CC3AB4847}" dt="2024-03-20T04:05:45.006" v="4251"/>
          <ac:spMkLst>
            <pc:docMk/>
            <pc:sldMk cId="1590210123" sldId="511"/>
            <ac:spMk id="76" creationId="{BC6E0638-22BB-8346-BCD2-D6E6D690CDF1}"/>
          </ac:spMkLst>
        </pc:spChg>
        <pc:spChg chg="add mod">
          <ac:chgData name="Galib, Asadullah" userId="a568b8db-2aef-4097-b5f7-ed17341ae71c" providerId="ADAL" clId="{895AEF6F-A161-49D2-8B49-B65CC3AB4847}" dt="2024-03-20T04:05:45.006" v="4251"/>
          <ac:spMkLst>
            <pc:docMk/>
            <pc:sldMk cId="1590210123" sldId="511"/>
            <ac:spMk id="78" creationId="{BD665735-BEAB-3B28-290A-5D3487D152E8}"/>
          </ac:spMkLst>
        </pc:spChg>
        <pc:spChg chg="add mod">
          <ac:chgData name="Galib, Asadullah" userId="a568b8db-2aef-4097-b5f7-ed17341ae71c" providerId="ADAL" clId="{895AEF6F-A161-49D2-8B49-B65CC3AB4847}" dt="2024-03-20T04:05:45.006" v="4251"/>
          <ac:spMkLst>
            <pc:docMk/>
            <pc:sldMk cId="1590210123" sldId="511"/>
            <ac:spMk id="79" creationId="{A0F34AE1-AA41-8CFB-E8CB-5059A567A3A5}"/>
          </ac:spMkLst>
        </pc:spChg>
        <pc:spChg chg="add mod">
          <ac:chgData name="Galib, Asadullah" userId="a568b8db-2aef-4097-b5f7-ed17341ae71c" providerId="ADAL" clId="{895AEF6F-A161-49D2-8B49-B65CC3AB4847}" dt="2024-03-20T04:05:45.006" v="4251"/>
          <ac:spMkLst>
            <pc:docMk/>
            <pc:sldMk cId="1590210123" sldId="511"/>
            <ac:spMk id="80" creationId="{AC9F2587-0714-D1D0-1717-85A19EBFAA2C}"/>
          </ac:spMkLst>
        </pc:spChg>
        <pc:spChg chg="add mod">
          <ac:chgData name="Galib, Asadullah" userId="a568b8db-2aef-4097-b5f7-ed17341ae71c" providerId="ADAL" clId="{895AEF6F-A161-49D2-8B49-B65CC3AB4847}" dt="2024-03-20T04:05:45.006" v="4251"/>
          <ac:spMkLst>
            <pc:docMk/>
            <pc:sldMk cId="1590210123" sldId="511"/>
            <ac:spMk id="81" creationId="{A2717B60-92F2-9EEC-1964-9E8B530E2404}"/>
          </ac:spMkLst>
        </pc:spChg>
        <pc:spChg chg="add mod">
          <ac:chgData name="Galib, Asadullah" userId="a568b8db-2aef-4097-b5f7-ed17341ae71c" providerId="ADAL" clId="{895AEF6F-A161-49D2-8B49-B65CC3AB4847}" dt="2024-03-20T04:05:45.006" v="4251"/>
          <ac:spMkLst>
            <pc:docMk/>
            <pc:sldMk cId="1590210123" sldId="511"/>
            <ac:spMk id="84" creationId="{D11A13C3-7E3D-17B6-75E1-D9F866833F93}"/>
          </ac:spMkLst>
        </pc:spChg>
        <pc:spChg chg="add mod">
          <ac:chgData name="Galib, Asadullah" userId="a568b8db-2aef-4097-b5f7-ed17341ae71c" providerId="ADAL" clId="{895AEF6F-A161-49D2-8B49-B65CC3AB4847}" dt="2024-03-20T04:05:45.006" v="4251"/>
          <ac:spMkLst>
            <pc:docMk/>
            <pc:sldMk cId="1590210123" sldId="511"/>
            <ac:spMk id="86" creationId="{250ACAF4-7669-82FB-5B0D-3B39AB29DE3F}"/>
          </ac:spMkLst>
        </pc:spChg>
        <pc:spChg chg="add mod">
          <ac:chgData name="Galib, Asadullah" userId="a568b8db-2aef-4097-b5f7-ed17341ae71c" providerId="ADAL" clId="{895AEF6F-A161-49D2-8B49-B65CC3AB4847}" dt="2024-03-20T04:05:45.006" v="4251"/>
          <ac:spMkLst>
            <pc:docMk/>
            <pc:sldMk cId="1590210123" sldId="511"/>
            <ac:spMk id="88" creationId="{866E9383-D8CB-D268-5D03-DFF418F1B00D}"/>
          </ac:spMkLst>
        </pc:spChg>
        <pc:spChg chg="add mod">
          <ac:chgData name="Galib, Asadullah" userId="a568b8db-2aef-4097-b5f7-ed17341ae71c" providerId="ADAL" clId="{895AEF6F-A161-49D2-8B49-B65CC3AB4847}" dt="2024-03-20T04:05:45.006" v="4251"/>
          <ac:spMkLst>
            <pc:docMk/>
            <pc:sldMk cId="1590210123" sldId="511"/>
            <ac:spMk id="89" creationId="{1396B2CD-5598-DD6D-1968-98064411EB61}"/>
          </ac:spMkLst>
        </pc:spChg>
        <pc:spChg chg="add mod">
          <ac:chgData name="Galib, Asadullah" userId="a568b8db-2aef-4097-b5f7-ed17341ae71c" providerId="ADAL" clId="{895AEF6F-A161-49D2-8B49-B65CC3AB4847}" dt="2024-03-20T04:05:45.006" v="4251"/>
          <ac:spMkLst>
            <pc:docMk/>
            <pc:sldMk cId="1590210123" sldId="511"/>
            <ac:spMk id="91" creationId="{B0735623-5FDF-5926-22C4-0290D1B9261A}"/>
          </ac:spMkLst>
        </pc:spChg>
        <pc:spChg chg="add mod">
          <ac:chgData name="Galib, Asadullah" userId="a568b8db-2aef-4097-b5f7-ed17341ae71c" providerId="ADAL" clId="{895AEF6F-A161-49D2-8B49-B65CC3AB4847}" dt="2024-03-20T04:05:45.006" v="4251"/>
          <ac:spMkLst>
            <pc:docMk/>
            <pc:sldMk cId="1590210123" sldId="511"/>
            <ac:spMk id="92" creationId="{AD5C0BF9-DF12-D2F4-B8A0-8C16F87064B1}"/>
          </ac:spMkLst>
        </pc:spChg>
        <pc:spChg chg="add mod">
          <ac:chgData name="Galib, Asadullah" userId="a568b8db-2aef-4097-b5f7-ed17341ae71c" providerId="ADAL" clId="{895AEF6F-A161-49D2-8B49-B65CC3AB4847}" dt="2024-03-20T04:05:45.006" v="4251"/>
          <ac:spMkLst>
            <pc:docMk/>
            <pc:sldMk cId="1590210123" sldId="511"/>
            <ac:spMk id="93" creationId="{CDC45EA3-0FBC-FAE0-3E0E-FB43F4376BCD}"/>
          </ac:spMkLst>
        </pc:spChg>
        <pc:spChg chg="add mod">
          <ac:chgData name="Galib, Asadullah" userId="a568b8db-2aef-4097-b5f7-ed17341ae71c" providerId="ADAL" clId="{895AEF6F-A161-49D2-8B49-B65CC3AB4847}" dt="2024-03-20T04:05:45.006" v="4251"/>
          <ac:spMkLst>
            <pc:docMk/>
            <pc:sldMk cId="1590210123" sldId="511"/>
            <ac:spMk id="95" creationId="{91E0B48C-EE5E-1CB3-7006-7874065687FA}"/>
          </ac:spMkLst>
        </pc:spChg>
        <pc:spChg chg="add mod">
          <ac:chgData name="Galib, Asadullah" userId="a568b8db-2aef-4097-b5f7-ed17341ae71c" providerId="ADAL" clId="{895AEF6F-A161-49D2-8B49-B65CC3AB4847}" dt="2024-03-20T04:05:45.006" v="4251"/>
          <ac:spMkLst>
            <pc:docMk/>
            <pc:sldMk cId="1590210123" sldId="511"/>
            <ac:spMk id="97" creationId="{6DE6F12F-1526-311A-02D3-A39297790CCC}"/>
          </ac:spMkLst>
        </pc:spChg>
        <pc:spChg chg="add mod">
          <ac:chgData name="Galib, Asadullah" userId="a568b8db-2aef-4097-b5f7-ed17341ae71c" providerId="ADAL" clId="{895AEF6F-A161-49D2-8B49-B65CC3AB4847}" dt="2024-03-20T04:05:45.006" v="4251"/>
          <ac:spMkLst>
            <pc:docMk/>
            <pc:sldMk cId="1590210123" sldId="511"/>
            <ac:spMk id="98" creationId="{88F561D8-194F-B2F4-D2BD-8F4A91012B9D}"/>
          </ac:spMkLst>
        </pc:spChg>
        <pc:spChg chg="add mod">
          <ac:chgData name="Galib, Asadullah" userId="a568b8db-2aef-4097-b5f7-ed17341ae71c" providerId="ADAL" clId="{895AEF6F-A161-49D2-8B49-B65CC3AB4847}" dt="2024-03-20T04:05:45.006" v="4251"/>
          <ac:spMkLst>
            <pc:docMk/>
            <pc:sldMk cId="1590210123" sldId="511"/>
            <ac:spMk id="99" creationId="{33F8776C-21DB-6769-D483-293811D98404}"/>
          </ac:spMkLst>
        </pc:spChg>
        <pc:spChg chg="add mod">
          <ac:chgData name="Galib, Asadullah" userId="a568b8db-2aef-4097-b5f7-ed17341ae71c" providerId="ADAL" clId="{895AEF6F-A161-49D2-8B49-B65CC3AB4847}" dt="2024-03-20T04:05:45.006" v="4251"/>
          <ac:spMkLst>
            <pc:docMk/>
            <pc:sldMk cId="1590210123" sldId="511"/>
            <ac:spMk id="100" creationId="{4A4FC754-7028-7F08-BA3A-4EC5B1769A48}"/>
          </ac:spMkLst>
        </pc:spChg>
        <pc:spChg chg="add mod">
          <ac:chgData name="Galib, Asadullah" userId="a568b8db-2aef-4097-b5f7-ed17341ae71c" providerId="ADAL" clId="{895AEF6F-A161-49D2-8B49-B65CC3AB4847}" dt="2024-03-20T04:05:45.006" v="4251"/>
          <ac:spMkLst>
            <pc:docMk/>
            <pc:sldMk cId="1590210123" sldId="511"/>
            <ac:spMk id="101" creationId="{D815692C-ECBA-9ACF-445B-DA8612A47DD6}"/>
          </ac:spMkLst>
        </pc:spChg>
        <pc:spChg chg="add mod">
          <ac:chgData name="Galib, Asadullah" userId="a568b8db-2aef-4097-b5f7-ed17341ae71c" providerId="ADAL" clId="{895AEF6F-A161-49D2-8B49-B65CC3AB4847}" dt="2024-03-20T04:05:45.006" v="4251"/>
          <ac:spMkLst>
            <pc:docMk/>
            <pc:sldMk cId="1590210123" sldId="511"/>
            <ac:spMk id="102" creationId="{9EE87D55-5EFA-D6C9-F9D6-0FF0E205AAD7}"/>
          </ac:spMkLst>
        </pc:spChg>
        <pc:spChg chg="add mod">
          <ac:chgData name="Galib, Asadullah" userId="a568b8db-2aef-4097-b5f7-ed17341ae71c" providerId="ADAL" clId="{895AEF6F-A161-49D2-8B49-B65CC3AB4847}" dt="2024-03-20T04:05:45.006" v="4251"/>
          <ac:spMkLst>
            <pc:docMk/>
            <pc:sldMk cId="1590210123" sldId="511"/>
            <ac:spMk id="103" creationId="{B0E53CEA-D96A-4361-7DE8-469FADB03EB3}"/>
          </ac:spMkLst>
        </pc:spChg>
        <pc:spChg chg="add mod">
          <ac:chgData name="Galib, Asadullah" userId="a568b8db-2aef-4097-b5f7-ed17341ae71c" providerId="ADAL" clId="{895AEF6F-A161-49D2-8B49-B65CC3AB4847}" dt="2024-03-20T04:05:45.006" v="4251"/>
          <ac:spMkLst>
            <pc:docMk/>
            <pc:sldMk cId="1590210123" sldId="511"/>
            <ac:spMk id="105" creationId="{40E49241-8C4E-FFF2-9007-9C444E59D70F}"/>
          </ac:spMkLst>
        </pc:spChg>
        <pc:spChg chg="add mod">
          <ac:chgData name="Galib, Asadullah" userId="a568b8db-2aef-4097-b5f7-ed17341ae71c" providerId="ADAL" clId="{895AEF6F-A161-49D2-8B49-B65CC3AB4847}" dt="2024-03-20T04:06:28.383" v="4258" actId="14100"/>
          <ac:spMkLst>
            <pc:docMk/>
            <pc:sldMk cId="1590210123" sldId="511"/>
            <ac:spMk id="111" creationId="{AE286FE0-832A-26CD-424C-71CEF3600156}"/>
          </ac:spMkLst>
        </pc:spChg>
        <pc:spChg chg="add mod">
          <ac:chgData name="Galib, Asadullah" userId="a568b8db-2aef-4097-b5f7-ed17341ae71c" providerId="ADAL" clId="{895AEF6F-A161-49D2-8B49-B65CC3AB4847}" dt="2024-03-20T04:06:28.383" v="4258" actId="14100"/>
          <ac:spMkLst>
            <pc:docMk/>
            <pc:sldMk cId="1590210123" sldId="511"/>
            <ac:spMk id="112" creationId="{28FB5D3C-5BC3-D1DB-0D7B-28D328660B77}"/>
          </ac:spMkLst>
        </pc:spChg>
        <pc:spChg chg="add mod">
          <ac:chgData name="Galib, Asadullah" userId="a568b8db-2aef-4097-b5f7-ed17341ae71c" providerId="ADAL" clId="{895AEF6F-A161-49D2-8B49-B65CC3AB4847}" dt="2024-03-20T04:06:28.383" v="4258" actId="14100"/>
          <ac:spMkLst>
            <pc:docMk/>
            <pc:sldMk cId="1590210123" sldId="511"/>
            <ac:spMk id="113" creationId="{51A32B11-001C-36A9-7C17-AA7A9D4B1B34}"/>
          </ac:spMkLst>
        </pc:spChg>
        <pc:spChg chg="add mod">
          <ac:chgData name="Galib, Asadullah" userId="a568b8db-2aef-4097-b5f7-ed17341ae71c" providerId="ADAL" clId="{895AEF6F-A161-49D2-8B49-B65CC3AB4847}" dt="2024-03-20T04:06:28.383" v="4258" actId="14100"/>
          <ac:spMkLst>
            <pc:docMk/>
            <pc:sldMk cId="1590210123" sldId="511"/>
            <ac:spMk id="115" creationId="{BA23EE31-869D-9E03-EE68-A62AEF20C1F0}"/>
          </ac:spMkLst>
        </pc:spChg>
        <pc:spChg chg="add mod">
          <ac:chgData name="Galib, Asadullah" userId="a568b8db-2aef-4097-b5f7-ed17341ae71c" providerId="ADAL" clId="{895AEF6F-A161-49D2-8B49-B65CC3AB4847}" dt="2024-03-20T04:06:28.383" v="4258" actId="14100"/>
          <ac:spMkLst>
            <pc:docMk/>
            <pc:sldMk cId="1590210123" sldId="511"/>
            <ac:spMk id="117" creationId="{A82D2B67-12AD-B84B-1C4E-2D91AC1D955B}"/>
          </ac:spMkLst>
        </pc:spChg>
        <pc:spChg chg="add mod">
          <ac:chgData name="Galib, Asadullah" userId="a568b8db-2aef-4097-b5f7-ed17341ae71c" providerId="ADAL" clId="{895AEF6F-A161-49D2-8B49-B65CC3AB4847}" dt="2024-03-20T04:06:28.383" v="4258" actId="14100"/>
          <ac:spMkLst>
            <pc:docMk/>
            <pc:sldMk cId="1590210123" sldId="511"/>
            <ac:spMk id="118" creationId="{BACA2EF3-4D80-D33F-4EF0-BADC567DD14A}"/>
          </ac:spMkLst>
        </pc:spChg>
        <pc:spChg chg="add mod">
          <ac:chgData name="Galib, Asadullah" userId="a568b8db-2aef-4097-b5f7-ed17341ae71c" providerId="ADAL" clId="{895AEF6F-A161-49D2-8B49-B65CC3AB4847}" dt="2024-03-20T04:06:28.383" v="4258" actId="14100"/>
          <ac:spMkLst>
            <pc:docMk/>
            <pc:sldMk cId="1590210123" sldId="511"/>
            <ac:spMk id="119" creationId="{5562259C-A2F0-CDB0-E57F-EADAFE1A451D}"/>
          </ac:spMkLst>
        </pc:spChg>
        <pc:spChg chg="add mod">
          <ac:chgData name="Galib, Asadullah" userId="a568b8db-2aef-4097-b5f7-ed17341ae71c" providerId="ADAL" clId="{895AEF6F-A161-49D2-8B49-B65CC3AB4847}" dt="2024-03-20T04:06:28.383" v="4258" actId="14100"/>
          <ac:spMkLst>
            <pc:docMk/>
            <pc:sldMk cId="1590210123" sldId="511"/>
            <ac:spMk id="120" creationId="{884D8DA6-9237-096B-14FE-06912F0F9208}"/>
          </ac:spMkLst>
        </pc:spChg>
        <pc:spChg chg="add mod">
          <ac:chgData name="Galib, Asadullah" userId="a568b8db-2aef-4097-b5f7-ed17341ae71c" providerId="ADAL" clId="{895AEF6F-A161-49D2-8B49-B65CC3AB4847}" dt="2024-03-20T04:06:28.383" v="4258" actId="14100"/>
          <ac:spMkLst>
            <pc:docMk/>
            <pc:sldMk cId="1590210123" sldId="511"/>
            <ac:spMk id="121" creationId="{ACAD5248-E887-BEC8-6A16-9888AD4D13A8}"/>
          </ac:spMkLst>
        </pc:spChg>
        <pc:spChg chg="add mod">
          <ac:chgData name="Galib, Asadullah" userId="a568b8db-2aef-4097-b5f7-ed17341ae71c" providerId="ADAL" clId="{895AEF6F-A161-49D2-8B49-B65CC3AB4847}" dt="2024-03-20T04:06:28.383" v="4258" actId="14100"/>
          <ac:spMkLst>
            <pc:docMk/>
            <pc:sldMk cId="1590210123" sldId="511"/>
            <ac:spMk id="124" creationId="{C04E1477-48DC-F222-B60B-5EBF1D0CEAE4}"/>
          </ac:spMkLst>
        </pc:spChg>
        <pc:spChg chg="add mod">
          <ac:chgData name="Galib, Asadullah" userId="a568b8db-2aef-4097-b5f7-ed17341ae71c" providerId="ADAL" clId="{895AEF6F-A161-49D2-8B49-B65CC3AB4847}" dt="2024-03-20T04:06:28.383" v="4258" actId="14100"/>
          <ac:spMkLst>
            <pc:docMk/>
            <pc:sldMk cId="1590210123" sldId="511"/>
            <ac:spMk id="127" creationId="{BE9BEC90-B11B-CD7E-83EC-73D5236B1464}"/>
          </ac:spMkLst>
        </pc:spChg>
        <pc:spChg chg="add mod">
          <ac:chgData name="Galib, Asadullah" userId="a568b8db-2aef-4097-b5f7-ed17341ae71c" providerId="ADAL" clId="{895AEF6F-A161-49D2-8B49-B65CC3AB4847}" dt="2024-03-20T04:06:28.383" v="4258" actId="14100"/>
          <ac:spMkLst>
            <pc:docMk/>
            <pc:sldMk cId="1590210123" sldId="511"/>
            <ac:spMk id="130" creationId="{4B7E6148-BE51-F449-6637-EA9140EC6B69}"/>
          </ac:spMkLst>
        </pc:spChg>
        <pc:spChg chg="add mod">
          <ac:chgData name="Galib, Asadullah" userId="a568b8db-2aef-4097-b5f7-ed17341ae71c" providerId="ADAL" clId="{895AEF6F-A161-49D2-8B49-B65CC3AB4847}" dt="2024-03-20T04:06:28.383" v="4258" actId="14100"/>
          <ac:spMkLst>
            <pc:docMk/>
            <pc:sldMk cId="1590210123" sldId="511"/>
            <ac:spMk id="131" creationId="{076235AF-615B-70FD-56F3-6E565160D8A8}"/>
          </ac:spMkLst>
        </pc:spChg>
        <pc:spChg chg="add mod">
          <ac:chgData name="Galib, Asadullah" userId="a568b8db-2aef-4097-b5f7-ed17341ae71c" providerId="ADAL" clId="{895AEF6F-A161-49D2-8B49-B65CC3AB4847}" dt="2024-03-20T04:06:28.383" v="4258" actId="14100"/>
          <ac:spMkLst>
            <pc:docMk/>
            <pc:sldMk cId="1590210123" sldId="511"/>
            <ac:spMk id="132" creationId="{66F6BA73-16C2-9AAF-9320-2C50C71CAC4B}"/>
          </ac:spMkLst>
        </pc:spChg>
        <pc:spChg chg="add mod">
          <ac:chgData name="Galib, Asadullah" userId="a568b8db-2aef-4097-b5f7-ed17341ae71c" providerId="ADAL" clId="{895AEF6F-A161-49D2-8B49-B65CC3AB4847}" dt="2024-03-20T04:06:28.383" v="4258" actId="14100"/>
          <ac:spMkLst>
            <pc:docMk/>
            <pc:sldMk cId="1590210123" sldId="511"/>
            <ac:spMk id="138" creationId="{E37C8BCC-3C14-D920-47B1-BC49979E2CEA}"/>
          </ac:spMkLst>
        </pc:spChg>
        <pc:spChg chg="add mod">
          <ac:chgData name="Galib, Asadullah" userId="a568b8db-2aef-4097-b5f7-ed17341ae71c" providerId="ADAL" clId="{895AEF6F-A161-49D2-8B49-B65CC3AB4847}" dt="2024-03-20T04:06:28.383" v="4258" actId="14100"/>
          <ac:spMkLst>
            <pc:docMk/>
            <pc:sldMk cId="1590210123" sldId="511"/>
            <ac:spMk id="140" creationId="{E23EA833-2534-670B-4FE6-1F37A36753A3}"/>
          </ac:spMkLst>
        </pc:spChg>
        <pc:spChg chg="add mod">
          <ac:chgData name="Galib, Asadullah" userId="a568b8db-2aef-4097-b5f7-ed17341ae71c" providerId="ADAL" clId="{895AEF6F-A161-49D2-8B49-B65CC3AB4847}" dt="2024-03-20T04:06:28.383" v="4258" actId="14100"/>
          <ac:spMkLst>
            <pc:docMk/>
            <pc:sldMk cId="1590210123" sldId="511"/>
            <ac:spMk id="141" creationId="{E2E32CC3-ECFB-8B1E-42B0-82D503AFF8C2}"/>
          </ac:spMkLst>
        </pc:spChg>
        <pc:spChg chg="add mod">
          <ac:chgData name="Galib, Asadullah" userId="a568b8db-2aef-4097-b5f7-ed17341ae71c" providerId="ADAL" clId="{895AEF6F-A161-49D2-8B49-B65CC3AB4847}" dt="2024-03-20T04:06:28.383" v="4258" actId="14100"/>
          <ac:spMkLst>
            <pc:docMk/>
            <pc:sldMk cId="1590210123" sldId="511"/>
            <ac:spMk id="144" creationId="{D962BDE7-C35B-CE28-D495-8941F4A07CD1}"/>
          </ac:spMkLst>
        </pc:spChg>
        <pc:spChg chg="add mod">
          <ac:chgData name="Galib, Asadullah" userId="a568b8db-2aef-4097-b5f7-ed17341ae71c" providerId="ADAL" clId="{895AEF6F-A161-49D2-8B49-B65CC3AB4847}" dt="2024-03-20T04:06:28.383" v="4258" actId="14100"/>
          <ac:spMkLst>
            <pc:docMk/>
            <pc:sldMk cId="1590210123" sldId="511"/>
            <ac:spMk id="145" creationId="{C63E97F3-C79C-AC7E-B926-D5E1DA68CDF3}"/>
          </ac:spMkLst>
        </pc:spChg>
        <pc:spChg chg="add mod">
          <ac:chgData name="Galib, Asadullah" userId="a568b8db-2aef-4097-b5f7-ed17341ae71c" providerId="ADAL" clId="{895AEF6F-A161-49D2-8B49-B65CC3AB4847}" dt="2024-03-20T04:06:28.383" v="4258" actId="14100"/>
          <ac:spMkLst>
            <pc:docMk/>
            <pc:sldMk cId="1590210123" sldId="511"/>
            <ac:spMk id="146" creationId="{48E9D731-3C48-C821-90DB-0E9E99533A9D}"/>
          </ac:spMkLst>
        </pc:spChg>
        <pc:spChg chg="add mod">
          <ac:chgData name="Galib, Asadullah" userId="a568b8db-2aef-4097-b5f7-ed17341ae71c" providerId="ADAL" clId="{895AEF6F-A161-49D2-8B49-B65CC3AB4847}" dt="2024-03-20T04:06:28.383" v="4258" actId="14100"/>
          <ac:spMkLst>
            <pc:docMk/>
            <pc:sldMk cId="1590210123" sldId="511"/>
            <ac:spMk id="148" creationId="{891E1EA5-28B5-63AF-7294-72EB5B8A3F68}"/>
          </ac:spMkLst>
        </pc:spChg>
        <pc:spChg chg="add mod">
          <ac:chgData name="Galib, Asadullah" userId="a568b8db-2aef-4097-b5f7-ed17341ae71c" providerId="ADAL" clId="{895AEF6F-A161-49D2-8B49-B65CC3AB4847}" dt="2024-03-20T04:06:28.383" v="4258" actId="14100"/>
          <ac:spMkLst>
            <pc:docMk/>
            <pc:sldMk cId="1590210123" sldId="511"/>
            <ac:spMk id="149" creationId="{33809F28-EA2D-EF63-BF52-760A1BF70D40}"/>
          </ac:spMkLst>
        </pc:spChg>
        <pc:spChg chg="add mod">
          <ac:chgData name="Galib, Asadullah" userId="a568b8db-2aef-4097-b5f7-ed17341ae71c" providerId="ADAL" clId="{895AEF6F-A161-49D2-8B49-B65CC3AB4847}" dt="2024-03-20T04:06:28.383" v="4258" actId="14100"/>
          <ac:spMkLst>
            <pc:docMk/>
            <pc:sldMk cId="1590210123" sldId="511"/>
            <ac:spMk id="150" creationId="{553E4F14-C5B6-C0F0-E831-CB73D4D91BF3}"/>
          </ac:spMkLst>
        </pc:spChg>
        <pc:spChg chg="add mod">
          <ac:chgData name="Galib, Asadullah" userId="a568b8db-2aef-4097-b5f7-ed17341ae71c" providerId="ADAL" clId="{895AEF6F-A161-49D2-8B49-B65CC3AB4847}" dt="2024-03-20T04:06:28.383" v="4258" actId="14100"/>
          <ac:spMkLst>
            <pc:docMk/>
            <pc:sldMk cId="1590210123" sldId="511"/>
            <ac:spMk id="153" creationId="{C5B32DCE-FB80-D14D-ECD4-24FB9D76C347}"/>
          </ac:spMkLst>
        </pc:spChg>
        <pc:spChg chg="add mod">
          <ac:chgData name="Galib, Asadullah" userId="a568b8db-2aef-4097-b5f7-ed17341ae71c" providerId="ADAL" clId="{895AEF6F-A161-49D2-8B49-B65CC3AB4847}" dt="2024-03-20T04:06:28.383" v="4258" actId="14100"/>
          <ac:spMkLst>
            <pc:docMk/>
            <pc:sldMk cId="1590210123" sldId="511"/>
            <ac:spMk id="154" creationId="{0E30D3A8-1254-CCC5-31C3-EB38E4FD41FB}"/>
          </ac:spMkLst>
        </pc:spChg>
        <pc:spChg chg="add mod">
          <ac:chgData name="Galib, Asadullah" userId="a568b8db-2aef-4097-b5f7-ed17341ae71c" providerId="ADAL" clId="{895AEF6F-A161-49D2-8B49-B65CC3AB4847}" dt="2024-03-20T04:06:28.383" v="4258" actId="14100"/>
          <ac:spMkLst>
            <pc:docMk/>
            <pc:sldMk cId="1590210123" sldId="511"/>
            <ac:spMk id="155" creationId="{F7B5259A-D820-8A55-8312-45B671828D9B}"/>
          </ac:spMkLst>
        </pc:spChg>
        <pc:spChg chg="add mod">
          <ac:chgData name="Galib, Asadullah" userId="a568b8db-2aef-4097-b5f7-ed17341ae71c" providerId="ADAL" clId="{895AEF6F-A161-49D2-8B49-B65CC3AB4847}" dt="2024-03-20T04:06:28.383" v="4258" actId="14100"/>
          <ac:spMkLst>
            <pc:docMk/>
            <pc:sldMk cId="1590210123" sldId="511"/>
            <ac:spMk id="156" creationId="{ABCB1B1F-01CD-3446-3F6C-96E1928B3DCC}"/>
          </ac:spMkLst>
        </pc:spChg>
        <pc:spChg chg="add mod">
          <ac:chgData name="Galib, Asadullah" userId="a568b8db-2aef-4097-b5f7-ed17341ae71c" providerId="ADAL" clId="{895AEF6F-A161-49D2-8B49-B65CC3AB4847}" dt="2024-03-20T04:06:28.383" v="4258" actId="14100"/>
          <ac:spMkLst>
            <pc:docMk/>
            <pc:sldMk cId="1590210123" sldId="511"/>
            <ac:spMk id="157" creationId="{4E869DA4-B2A1-426F-A245-EE47B36C6513}"/>
          </ac:spMkLst>
        </pc:spChg>
        <pc:spChg chg="add mod">
          <ac:chgData name="Galib, Asadullah" userId="a568b8db-2aef-4097-b5f7-ed17341ae71c" providerId="ADAL" clId="{895AEF6F-A161-49D2-8B49-B65CC3AB4847}" dt="2024-03-20T04:06:28.383" v="4258" actId="14100"/>
          <ac:spMkLst>
            <pc:docMk/>
            <pc:sldMk cId="1590210123" sldId="511"/>
            <ac:spMk id="158" creationId="{E49A2928-2575-DE6C-2BD5-7B13BCE57C88}"/>
          </ac:spMkLst>
        </pc:spChg>
        <pc:spChg chg="add mod">
          <ac:chgData name="Galib, Asadullah" userId="a568b8db-2aef-4097-b5f7-ed17341ae71c" providerId="ADAL" clId="{895AEF6F-A161-49D2-8B49-B65CC3AB4847}" dt="2024-03-20T04:06:28.383" v="4258" actId="14100"/>
          <ac:spMkLst>
            <pc:docMk/>
            <pc:sldMk cId="1590210123" sldId="511"/>
            <ac:spMk id="160" creationId="{F70014B9-0683-DF70-7448-5D6645F332B7}"/>
          </ac:spMkLst>
        </pc:spChg>
        <pc:spChg chg="add mod">
          <ac:chgData name="Galib, Asadullah" userId="a568b8db-2aef-4097-b5f7-ed17341ae71c" providerId="ADAL" clId="{895AEF6F-A161-49D2-8B49-B65CC3AB4847}" dt="2024-03-20T04:06:28.383" v="4258" actId="14100"/>
          <ac:spMkLst>
            <pc:docMk/>
            <pc:sldMk cId="1590210123" sldId="511"/>
            <ac:spMk id="161" creationId="{5A2FFFF9-B0D4-DF04-2D13-286F635598DE}"/>
          </ac:spMkLst>
        </pc:spChg>
        <pc:spChg chg="add mod">
          <ac:chgData name="Galib, Asadullah" userId="a568b8db-2aef-4097-b5f7-ed17341ae71c" providerId="ADAL" clId="{895AEF6F-A161-49D2-8B49-B65CC3AB4847}" dt="2024-03-20T04:06:28.383" v="4258" actId="14100"/>
          <ac:spMkLst>
            <pc:docMk/>
            <pc:sldMk cId="1590210123" sldId="511"/>
            <ac:spMk id="162" creationId="{63770B65-E3F1-CD98-6406-39758C736840}"/>
          </ac:spMkLst>
        </pc:spChg>
        <pc:spChg chg="add mod">
          <ac:chgData name="Galib, Asadullah" userId="a568b8db-2aef-4097-b5f7-ed17341ae71c" providerId="ADAL" clId="{895AEF6F-A161-49D2-8B49-B65CC3AB4847}" dt="2024-03-20T04:06:28.383" v="4258" actId="14100"/>
          <ac:spMkLst>
            <pc:docMk/>
            <pc:sldMk cId="1590210123" sldId="511"/>
            <ac:spMk id="166" creationId="{C0EDD2D8-F7F3-CAF6-E854-45963E6ACDAE}"/>
          </ac:spMkLst>
        </pc:spChg>
        <pc:spChg chg="add mod">
          <ac:chgData name="Galib, Asadullah" userId="a568b8db-2aef-4097-b5f7-ed17341ae71c" providerId="ADAL" clId="{895AEF6F-A161-49D2-8B49-B65CC3AB4847}" dt="2024-03-20T04:06:28.383" v="4258" actId="14100"/>
          <ac:spMkLst>
            <pc:docMk/>
            <pc:sldMk cId="1590210123" sldId="511"/>
            <ac:spMk id="168" creationId="{430B346A-F09E-0FA5-3CD4-BB0DBBC35ED3}"/>
          </ac:spMkLst>
        </pc:spChg>
        <pc:spChg chg="add mod">
          <ac:chgData name="Galib, Asadullah" userId="a568b8db-2aef-4097-b5f7-ed17341ae71c" providerId="ADAL" clId="{895AEF6F-A161-49D2-8B49-B65CC3AB4847}" dt="2024-03-20T04:06:28.383" v="4258" actId="14100"/>
          <ac:spMkLst>
            <pc:docMk/>
            <pc:sldMk cId="1590210123" sldId="511"/>
            <ac:spMk id="173" creationId="{729F12CE-7485-D98A-3F38-855B21580AF5}"/>
          </ac:spMkLst>
        </pc:spChg>
        <pc:spChg chg="add mod">
          <ac:chgData name="Galib, Asadullah" userId="a568b8db-2aef-4097-b5f7-ed17341ae71c" providerId="ADAL" clId="{895AEF6F-A161-49D2-8B49-B65CC3AB4847}" dt="2024-03-20T04:06:28.383" v="4258" actId="14100"/>
          <ac:spMkLst>
            <pc:docMk/>
            <pc:sldMk cId="1590210123" sldId="511"/>
            <ac:spMk id="174" creationId="{0619CB49-4243-E00E-A023-545D9654F754}"/>
          </ac:spMkLst>
        </pc:spChg>
        <pc:spChg chg="add mod">
          <ac:chgData name="Galib, Asadullah" userId="a568b8db-2aef-4097-b5f7-ed17341ae71c" providerId="ADAL" clId="{895AEF6F-A161-49D2-8B49-B65CC3AB4847}" dt="2024-03-20T04:06:28.383" v="4258" actId="14100"/>
          <ac:spMkLst>
            <pc:docMk/>
            <pc:sldMk cId="1590210123" sldId="511"/>
            <ac:spMk id="177" creationId="{2778978E-828A-A70F-28F1-DDF9B2A184E2}"/>
          </ac:spMkLst>
        </pc:spChg>
        <pc:spChg chg="add mod">
          <ac:chgData name="Galib, Asadullah" userId="a568b8db-2aef-4097-b5f7-ed17341ae71c" providerId="ADAL" clId="{895AEF6F-A161-49D2-8B49-B65CC3AB4847}" dt="2024-03-20T04:06:28.383" v="4258" actId="14100"/>
          <ac:spMkLst>
            <pc:docMk/>
            <pc:sldMk cId="1590210123" sldId="511"/>
            <ac:spMk id="178" creationId="{4C09CE58-B6E2-57D2-FDFF-D452A01687B2}"/>
          </ac:spMkLst>
        </pc:spChg>
        <pc:spChg chg="add mod">
          <ac:chgData name="Galib, Asadullah" userId="a568b8db-2aef-4097-b5f7-ed17341ae71c" providerId="ADAL" clId="{895AEF6F-A161-49D2-8B49-B65CC3AB4847}" dt="2024-03-20T04:06:28.383" v="4258" actId="14100"/>
          <ac:spMkLst>
            <pc:docMk/>
            <pc:sldMk cId="1590210123" sldId="511"/>
            <ac:spMk id="180" creationId="{FACE0CFD-9323-9190-540C-87AA2252F0DC}"/>
          </ac:spMkLst>
        </pc:spChg>
        <pc:spChg chg="add mod">
          <ac:chgData name="Galib, Asadullah" userId="a568b8db-2aef-4097-b5f7-ed17341ae71c" providerId="ADAL" clId="{895AEF6F-A161-49D2-8B49-B65CC3AB4847}" dt="2024-03-20T04:06:28.383" v="4258" actId="14100"/>
          <ac:spMkLst>
            <pc:docMk/>
            <pc:sldMk cId="1590210123" sldId="511"/>
            <ac:spMk id="181" creationId="{56F396CC-6D5A-1397-30BB-A6D1069D970E}"/>
          </ac:spMkLst>
        </pc:spChg>
        <pc:spChg chg="add mod">
          <ac:chgData name="Galib, Asadullah" userId="a568b8db-2aef-4097-b5f7-ed17341ae71c" providerId="ADAL" clId="{895AEF6F-A161-49D2-8B49-B65CC3AB4847}" dt="2024-03-20T04:06:28.383" v="4258" actId="14100"/>
          <ac:spMkLst>
            <pc:docMk/>
            <pc:sldMk cId="1590210123" sldId="511"/>
            <ac:spMk id="182" creationId="{8905E6AA-EC8D-6F15-6A36-C326E2A76436}"/>
          </ac:spMkLst>
        </pc:spChg>
        <pc:spChg chg="add mod">
          <ac:chgData name="Galib, Asadullah" userId="a568b8db-2aef-4097-b5f7-ed17341ae71c" providerId="ADAL" clId="{895AEF6F-A161-49D2-8B49-B65CC3AB4847}" dt="2024-03-20T04:06:28.383" v="4258" actId="14100"/>
          <ac:spMkLst>
            <pc:docMk/>
            <pc:sldMk cId="1590210123" sldId="511"/>
            <ac:spMk id="183" creationId="{E961F74F-2F8E-F006-2BC9-EF7BF6C6C83E}"/>
          </ac:spMkLst>
        </pc:spChg>
        <pc:spChg chg="add mod">
          <ac:chgData name="Galib, Asadullah" userId="a568b8db-2aef-4097-b5f7-ed17341ae71c" providerId="ADAL" clId="{895AEF6F-A161-49D2-8B49-B65CC3AB4847}" dt="2024-03-20T04:06:28.383" v="4258" actId="14100"/>
          <ac:spMkLst>
            <pc:docMk/>
            <pc:sldMk cId="1590210123" sldId="511"/>
            <ac:spMk id="186" creationId="{8A9A6A5E-6FFD-188A-DDCC-D55D944691D4}"/>
          </ac:spMkLst>
        </pc:spChg>
        <pc:spChg chg="add mod">
          <ac:chgData name="Galib, Asadullah" userId="a568b8db-2aef-4097-b5f7-ed17341ae71c" providerId="ADAL" clId="{895AEF6F-A161-49D2-8B49-B65CC3AB4847}" dt="2024-03-20T04:06:28.383" v="4258" actId="14100"/>
          <ac:spMkLst>
            <pc:docMk/>
            <pc:sldMk cId="1590210123" sldId="511"/>
            <ac:spMk id="188" creationId="{F7DDF054-D0F0-55D8-36C4-E808D5739829}"/>
          </ac:spMkLst>
        </pc:spChg>
        <pc:spChg chg="add mod">
          <ac:chgData name="Galib, Asadullah" userId="a568b8db-2aef-4097-b5f7-ed17341ae71c" providerId="ADAL" clId="{895AEF6F-A161-49D2-8B49-B65CC3AB4847}" dt="2024-03-20T04:06:28.383" v="4258" actId="14100"/>
          <ac:spMkLst>
            <pc:docMk/>
            <pc:sldMk cId="1590210123" sldId="511"/>
            <ac:spMk id="190" creationId="{A92899D4-8250-50A6-609C-4D0A8B032B0E}"/>
          </ac:spMkLst>
        </pc:spChg>
        <pc:spChg chg="add mod">
          <ac:chgData name="Galib, Asadullah" userId="a568b8db-2aef-4097-b5f7-ed17341ae71c" providerId="ADAL" clId="{895AEF6F-A161-49D2-8B49-B65CC3AB4847}" dt="2024-03-20T04:06:28.383" v="4258" actId="14100"/>
          <ac:spMkLst>
            <pc:docMk/>
            <pc:sldMk cId="1590210123" sldId="511"/>
            <ac:spMk id="191" creationId="{4AB80B70-49D0-E482-B8F7-BC3F71CE1269}"/>
          </ac:spMkLst>
        </pc:spChg>
        <pc:spChg chg="add mod">
          <ac:chgData name="Galib, Asadullah" userId="a568b8db-2aef-4097-b5f7-ed17341ae71c" providerId="ADAL" clId="{895AEF6F-A161-49D2-8B49-B65CC3AB4847}" dt="2024-03-20T04:06:28.383" v="4258" actId="14100"/>
          <ac:spMkLst>
            <pc:docMk/>
            <pc:sldMk cId="1590210123" sldId="511"/>
            <ac:spMk id="193" creationId="{E0E1FD2E-E93D-4EBB-C3BB-5C7A2CE26369}"/>
          </ac:spMkLst>
        </pc:spChg>
        <pc:spChg chg="add mod">
          <ac:chgData name="Galib, Asadullah" userId="a568b8db-2aef-4097-b5f7-ed17341ae71c" providerId="ADAL" clId="{895AEF6F-A161-49D2-8B49-B65CC3AB4847}" dt="2024-03-20T04:06:28.383" v="4258" actId="14100"/>
          <ac:spMkLst>
            <pc:docMk/>
            <pc:sldMk cId="1590210123" sldId="511"/>
            <ac:spMk id="194" creationId="{AAFAE967-7F9E-2A66-5F58-8AF4BC230626}"/>
          </ac:spMkLst>
        </pc:spChg>
        <pc:spChg chg="add mod">
          <ac:chgData name="Galib, Asadullah" userId="a568b8db-2aef-4097-b5f7-ed17341ae71c" providerId="ADAL" clId="{895AEF6F-A161-49D2-8B49-B65CC3AB4847}" dt="2024-03-20T04:06:28.383" v="4258" actId="14100"/>
          <ac:spMkLst>
            <pc:docMk/>
            <pc:sldMk cId="1590210123" sldId="511"/>
            <ac:spMk id="195" creationId="{446E10AF-E267-3B9A-998C-E531A16D1BDA}"/>
          </ac:spMkLst>
        </pc:spChg>
        <pc:spChg chg="add mod">
          <ac:chgData name="Galib, Asadullah" userId="a568b8db-2aef-4097-b5f7-ed17341ae71c" providerId="ADAL" clId="{895AEF6F-A161-49D2-8B49-B65CC3AB4847}" dt="2024-03-20T04:06:28.383" v="4258" actId="14100"/>
          <ac:spMkLst>
            <pc:docMk/>
            <pc:sldMk cId="1590210123" sldId="511"/>
            <ac:spMk id="197" creationId="{8A4845E3-CB1D-D11F-1B2C-B874C64FF942}"/>
          </ac:spMkLst>
        </pc:spChg>
        <pc:spChg chg="add mod">
          <ac:chgData name="Galib, Asadullah" userId="a568b8db-2aef-4097-b5f7-ed17341ae71c" providerId="ADAL" clId="{895AEF6F-A161-49D2-8B49-B65CC3AB4847}" dt="2024-03-20T04:06:28.383" v="4258" actId="14100"/>
          <ac:spMkLst>
            <pc:docMk/>
            <pc:sldMk cId="1590210123" sldId="511"/>
            <ac:spMk id="199" creationId="{4DBBC065-BB0B-3A15-F5FD-C7F2B539680D}"/>
          </ac:spMkLst>
        </pc:spChg>
        <pc:spChg chg="add mod">
          <ac:chgData name="Galib, Asadullah" userId="a568b8db-2aef-4097-b5f7-ed17341ae71c" providerId="ADAL" clId="{895AEF6F-A161-49D2-8B49-B65CC3AB4847}" dt="2024-03-20T04:06:28.383" v="4258" actId="14100"/>
          <ac:spMkLst>
            <pc:docMk/>
            <pc:sldMk cId="1590210123" sldId="511"/>
            <ac:spMk id="200" creationId="{AD2A7164-5128-95AA-DF7D-E1E1157ABB03}"/>
          </ac:spMkLst>
        </pc:spChg>
        <pc:spChg chg="add mod">
          <ac:chgData name="Galib, Asadullah" userId="a568b8db-2aef-4097-b5f7-ed17341ae71c" providerId="ADAL" clId="{895AEF6F-A161-49D2-8B49-B65CC3AB4847}" dt="2024-03-20T04:06:28.383" v="4258" actId="14100"/>
          <ac:spMkLst>
            <pc:docMk/>
            <pc:sldMk cId="1590210123" sldId="511"/>
            <ac:spMk id="201" creationId="{DDD3520F-ABEF-9945-AC00-79548D72AD7A}"/>
          </ac:spMkLst>
        </pc:spChg>
        <pc:spChg chg="add mod">
          <ac:chgData name="Galib, Asadullah" userId="a568b8db-2aef-4097-b5f7-ed17341ae71c" providerId="ADAL" clId="{895AEF6F-A161-49D2-8B49-B65CC3AB4847}" dt="2024-03-20T04:06:28.383" v="4258" actId="14100"/>
          <ac:spMkLst>
            <pc:docMk/>
            <pc:sldMk cId="1590210123" sldId="511"/>
            <ac:spMk id="202" creationId="{DCC95AD6-4DB0-F670-0AFC-AC391039D995}"/>
          </ac:spMkLst>
        </pc:spChg>
        <pc:spChg chg="add mod">
          <ac:chgData name="Galib, Asadullah" userId="a568b8db-2aef-4097-b5f7-ed17341ae71c" providerId="ADAL" clId="{895AEF6F-A161-49D2-8B49-B65CC3AB4847}" dt="2024-03-20T04:06:28.383" v="4258" actId="14100"/>
          <ac:spMkLst>
            <pc:docMk/>
            <pc:sldMk cId="1590210123" sldId="511"/>
            <ac:spMk id="203" creationId="{A9A7E205-4059-28E2-CFCA-BF7461C79CF9}"/>
          </ac:spMkLst>
        </pc:spChg>
        <pc:spChg chg="add mod">
          <ac:chgData name="Galib, Asadullah" userId="a568b8db-2aef-4097-b5f7-ed17341ae71c" providerId="ADAL" clId="{895AEF6F-A161-49D2-8B49-B65CC3AB4847}" dt="2024-03-20T04:06:28.383" v="4258" actId="14100"/>
          <ac:spMkLst>
            <pc:docMk/>
            <pc:sldMk cId="1590210123" sldId="511"/>
            <ac:spMk id="204" creationId="{9604C90A-33E3-22D2-1B88-920507DF55D7}"/>
          </ac:spMkLst>
        </pc:spChg>
        <pc:spChg chg="add mod">
          <ac:chgData name="Galib, Asadullah" userId="a568b8db-2aef-4097-b5f7-ed17341ae71c" providerId="ADAL" clId="{895AEF6F-A161-49D2-8B49-B65CC3AB4847}" dt="2024-03-20T04:06:28.383" v="4258" actId="14100"/>
          <ac:spMkLst>
            <pc:docMk/>
            <pc:sldMk cId="1590210123" sldId="511"/>
            <ac:spMk id="205" creationId="{2A904F39-08DD-5E91-4679-DBF8396AD56E}"/>
          </ac:spMkLst>
        </pc:spChg>
        <pc:spChg chg="add mod">
          <ac:chgData name="Galib, Asadullah" userId="a568b8db-2aef-4097-b5f7-ed17341ae71c" providerId="ADAL" clId="{895AEF6F-A161-49D2-8B49-B65CC3AB4847}" dt="2024-03-20T04:06:28.383" v="4258" actId="14100"/>
          <ac:spMkLst>
            <pc:docMk/>
            <pc:sldMk cId="1590210123" sldId="511"/>
            <ac:spMk id="207" creationId="{18E30898-6A68-0BF1-25DF-57DB81464864}"/>
          </ac:spMkLst>
        </pc:spChg>
        <pc:picChg chg="add mod modCrop">
          <ac:chgData name="Galib, Asadullah" userId="a568b8db-2aef-4097-b5f7-ed17341ae71c" providerId="ADAL" clId="{895AEF6F-A161-49D2-8B49-B65CC3AB4847}" dt="2024-04-09T13:14:44.978" v="13204" actId="14100"/>
          <ac:picMkLst>
            <pc:docMk/>
            <pc:sldMk cId="1590210123" sldId="511"/>
            <ac:picMk id="3" creationId="{3F9CD3FE-C98A-B7CA-0AEE-408FC75CC1F5}"/>
          </ac:picMkLst>
        </pc:picChg>
        <pc:picChg chg="add mod">
          <ac:chgData name="Galib, Asadullah" userId="a568b8db-2aef-4097-b5f7-ed17341ae71c" providerId="ADAL" clId="{895AEF6F-A161-49D2-8B49-B65CC3AB4847}" dt="2024-03-20T06:06:38.269" v="5307" actId="1076"/>
          <ac:picMkLst>
            <pc:docMk/>
            <pc:sldMk cId="1590210123" sldId="511"/>
            <ac:picMk id="6" creationId="{CCD5307F-BE9E-832A-3D36-2297460D68EE}"/>
          </ac:picMkLst>
        </pc:picChg>
        <pc:picChg chg="add del mod">
          <ac:chgData name="Galib, Asadullah" userId="a568b8db-2aef-4097-b5f7-ed17341ae71c" providerId="ADAL" clId="{895AEF6F-A161-49D2-8B49-B65CC3AB4847}" dt="2024-03-20T05:59:11.485" v="5212" actId="478"/>
          <ac:picMkLst>
            <pc:docMk/>
            <pc:sldMk cId="1590210123" sldId="511"/>
            <ac:picMk id="7" creationId="{8B8C5F11-55C0-18F6-EA13-D146C40100C4}"/>
          </ac:picMkLst>
        </pc:picChg>
        <pc:picChg chg="add mod">
          <ac:chgData name="Galib, Asadullah" userId="a568b8db-2aef-4097-b5f7-ed17341ae71c" providerId="ADAL" clId="{895AEF6F-A161-49D2-8B49-B65CC3AB4847}" dt="2024-03-20T04:05:45.006" v="4251"/>
          <ac:picMkLst>
            <pc:docMk/>
            <pc:sldMk cId="1590210123" sldId="511"/>
            <ac:picMk id="7" creationId="{C814BD27-333E-97EE-EEA3-9DB1389A2976}"/>
          </ac:picMkLst>
        </pc:picChg>
        <pc:picChg chg="add mod">
          <ac:chgData name="Galib, Asadullah" userId="a568b8db-2aef-4097-b5f7-ed17341ae71c" providerId="ADAL" clId="{895AEF6F-A161-49D2-8B49-B65CC3AB4847}" dt="2024-03-20T04:05:45.006" v="4251"/>
          <ac:picMkLst>
            <pc:docMk/>
            <pc:sldMk cId="1590210123" sldId="511"/>
            <ac:picMk id="8" creationId="{1C96D5A8-DFCC-8CAD-F8D8-63DC92EFE208}"/>
          </ac:picMkLst>
        </pc:picChg>
        <pc:picChg chg="add del mod modCrop">
          <ac:chgData name="Galib, Asadullah" userId="a568b8db-2aef-4097-b5f7-ed17341ae71c" providerId="ADAL" clId="{895AEF6F-A161-49D2-8B49-B65CC3AB4847}" dt="2024-03-20T06:17:08.153" v="5386" actId="478"/>
          <ac:picMkLst>
            <pc:docMk/>
            <pc:sldMk cId="1590210123" sldId="511"/>
            <ac:picMk id="8" creationId="{6079F9E9-D802-D40E-F975-A42B99223772}"/>
          </ac:picMkLst>
        </pc:picChg>
        <pc:picChg chg="add mod">
          <ac:chgData name="Galib, Asadullah" userId="a568b8db-2aef-4097-b5f7-ed17341ae71c" providerId="ADAL" clId="{895AEF6F-A161-49D2-8B49-B65CC3AB4847}" dt="2024-03-20T06:06:38.269" v="5307" actId="1076"/>
          <ac:picMkLst>
            <pc:docMk/>
            <pc:sldMk cId="1590210123" sldId="511"/>
            <ac:picMk id="9" creationId="{345A4775-F0AE-E63E-5AB0-E10FFB8C87E9}"/>
          </ac:picMkLst>
        </pc:picChg>
        <pc:picChg chg="add del mod modCrop">
          <ac:chgData name="Galib, Asadullah" userId="a568b8db-2aef-4097-b5f7-ed17341ae71c" providerId="ADAL" clId="{895AEF6F-A161-49D2-8B49-B65CC3AB4847}" dt="2024-04-29T06:51:05.050" v="13402" actId="478"/>
          <ac:picMkLst>
            <pc:docMk/>
            <pc:sldMk cId="1590210123" sldId="511"/>
            <ac:picMk id="11" creationId="{013F0E98-84E1-136D-4CDF-F80AC617D64A}"/>
          </ac:picMkLst>
        </pc:picChg>
        <pc:picChg chg="add mod">
          <ac:chgData name="Galib, Asadullah" userId="a568b8db-2aef-4097-b5f7-ed17341ae71c" providerId="ADAL" clId="{895AEF6F-A161-49D2-8B49-B65CC3AB4847}" dt="2024-03-20T04:05:45.006" v="4251"/>
          <ac:picMkLst>
            <pc:docMk/>
            <pc:sldMk cId="1590210123" sldId="511"/>
            <ac:picMk id="12" creationId="{29824C0C-51BF-A0B2-B93F-EF5BC893A17B}"/>
          </ac:picMkLst>
        </pc:picChg>
        <pc:picChg chg="add del mod modCrop">
          <ac:chgData name="Galib, Asadullah" userId="a568b8db-2aef-4097-b5f7-ed17341ae71c" providerId="ADAL" clId="{895AEF6F-A161-49D2-8B49-B65CC3AB4847}" dt="2024-04-29T06:51:04.445" v="13401" actId="478"/>
          <ac:picMkLst>
            <pc:docMk/>
            <pc:sldMk cId="1590210123" sldId="511"/>
            <ac:picMk id="12" creationId="{3D2DD97E-D271-D2B6-0BBC-0FCA57E180DB}"/>
          </ac:picMkLst>
        </pc:picChg>
        <pc:picChg chg="add mod">
          <ac:chgData name="Galib, Asadullah" userId="a568b8db-2aef-4097-b5f7-ed17341ae71c" providerId="ADAL" clId="{895AEF6F-A161-49D2-8B49-B65CC3AB4847}" dt="2024-03-20T04:05:45.006" v="4251"/>
          <ac:picMkLst>
            <pc:docMk/>
            <pc:sldMk cId="1590210123" sldId="511"/>
            <ac:picMk id="14" creationId="{55F683F8-E803-3FF9-7B53-8DB6745B7097}"/>
          </ac:picMkLst>
        </pc:picChg>
        <pc:picChg chg="add mod">
          <ac:chgData name="Galib, Asadullah" userId="a568b8db-2aef-4097-b5f7-ed17341ae71c" providerId="ADAL" clId="{895AEF6F-A161-49D2-8B49-B65CC3AB4847}" dt="2024-03-20T06:12:17.660" v="5370" actId="1076"/>
          <ac:picMkLst>
            <pc:docMk/>
            <pc:sldMk cId="1590210123" sldId="511"/>
            <ac:picMk id="19" creationId="{3C3C1DBE-BEB2-29FF-CC22-202250DCE0BB}"/>
          </ac:picMkLst>
        </pc:picChg>
        <pc:picChg chg="add mod">
          <ac:chgData name="Galib, Asadullah" userId="a568b8db-2aef-4097-b5f7-ed17341ae71c" providerId="ADAL" clId="{895AEF6F-A161-49D2-8B49-B65CC3AB4847}" dt="2024-03-20T06:12:17.660" v="5370" actId="1076"/>
          <ac:picMkLst>
            <pc:docMk/>
            <pc:sldMk cId="1590210123" sldId="511"/>
            <ac:picMk id="21" creationId="{B1ABA2BA-1509-F4D7-DC4D-3EF04A555A23}"/>
          </ac:picMkLst>
        </pc:picChg>
        <pc:picChg chg="add mod">
          <ac:chgData name="Galib, Asadullah" userId="a568b8db-2aef-4097-b5f7-ed17341ae71c" providerId="ADAL" clId="{895AEF6F-A161-49D2-8B49-B65CC3AB4847}" dt="2024-03-20T06:11:03.355" v="5359" actId="1076"/>
          <ac:picMkLst>
            <pc:docMk/>
            <pc:sldMk cId="1590210123" sldId="511"/>
            <ac:picMk id="23" creationId="{F29F0284-B446-8E93-CFF8-3C69C05BFD6C}"/>
          </ac:picMkLst>
        </pc:picChg>
        <pc:picChg chg="add mod">
          <ac:chgData name="Galib, Asadullah" userId="a568b8db-2aef-4097-b5f7-ed17341ae71c" providerId="ADAL" clId="{895AEF6F-A161-49D2-8B49-B65CC3AB4847}" dt="2024-03-20T06:11:13.440" v="5363" actId="1076"/>
          <ac:picMkLst>
            <pc:docMk/>
            <pc:sldMk cId="1590210123" sldId="511"/>
            <ac:picMk id="26" creationId="{E9DF7DF2-93A2-D01D-5AA9-7C5857FDC4DC}"/>
          </ac:picMkLst>
        </pc:picChg>
        <pc:picChg chg="add del mod">
          <ac:chgData name="Galib, Asadullah" userId="a568b8db-2aef-4097-b5f7-ed17341ae71c" providerId="ADAL" clId="{895AEF6F-A161-49D2-8B49-B65CC3AB4847}" dt="2024-03-22T11:47:36.503" v="10454" actId="21"/>
          <ac:picMkLst>
            <pc:docMk/>
            <pc:sldMk cId="1590210123" sldId="511"/>
            <ac:picMk id="28" creationId="{427590DE-6845-DD75-0E38-C4062CBCB6DD}"/>
          </ac:picMkLst>
        </pc:picChg>
        <pc:picChg chg="add del mod">
          <ac:chgData name="Galib, Asadullah" userId="a568b8db-2aef-4097-b5f7-ed17341ae71c" providerId="ADAL" clId="{895AEF6F-A161-49D2-8B49-B65CC3AB4847}" dt="2024-03-20T06:16:09.555" v="5385" actId="478"/>
          <ac:picMkLst>
            <pc:docMk/>
            <pc:sldMk cId="1590210123" sldId="511"/>
            <ac:picMk id="30" creationId="{8B2EB516-C074-EBFC-CB04-107C74618C33}"/>
          </ac:picMkLst>
        </pc:picChg>
        <pc:picChg chg="add del mod modCrop">
          <ac:chgData name="Galib, Asadullah" userId="a568b8db-2aef-4097-b5f7-ed17341ae71c" providerId="ADAL" clId="{895AEF6F-A161-49D2-8B49-B65CC3AB4847}" dt="2024-03-20T06:19:24.606" v="5412" actId="478"/>
          <ac:picMkLst>
            <pc:docMk/>
            <pc:sldMk cId="1590210123" sldId="511"/>
            <ac:picMk id="31" creationId="{6AEDC531-E84B-7957-C00E-9E2047BB498A}"/>
          </ac:picMkLst>
        </pc:picChg>
        <pc:picChg chg="add del mod modCrop">
          <ac:chgData name="Galib, Asadullah" userId="a568b8db-2aef-4097-b5f7-ed17341ae71c" providerId="ADAL" clId="{895AEF6F-A161-49D2-8B49-B65CC3AB4847}" dt="2024-04-09T13:13:05.947" v="13176" actId="478"/>
          <ac:picMkLst>
            <pc:docMk/>
            <pc:sldMk cId="1590210123" sldId="511"/>
            <ac:picMk id="32" creationId="{87389E1B-250E-CA3E-4777-0A39F0B58261}"/>
          </ac:picMkLst>
        </pc:picChg>
        <pc:picChg chg="add mod modCrop">
          <ac:chgData name="Galib, Asadullah" userId="a568b8db-2aef-4097-b5f7-ed17341ae71c" providerId="ADAL" clId="{895AEF6F-A161-49D2-8B49-B65CC3AB4847}" dt="2024-03-20T06:26:44.945" v="5475" actId="1076"/>
          <ac:picMkLst>
            <pc:docMk/>
            <pc:sldMk cId="1590210123" sldId="511"/>
            <ac:picMk id="39" creationId="{69F8E5E7-72F3-A1E1-AC71-C9964F2C5F9E}"/>
          </ac:picMkLst>
        </pc:picChg>
        <pc:picChg chg="add mod">
          <ac:chgData name="Galib, Asadullah" userId="a568b8db-2aef-4097-b5f7-ed17341ae71c" providerId="ADAL" clId="{895AEF6F-A161-49D2-8B49-B65CC3AB4847}" dt="2024-03-20T04:06:28.383" v="4258" actId="14100"/>
          <ac:picMkLst>
            <pc:docMk/>
            <pc:sldMk cId="1590210123" sldId="511"/>
            <ac:picMk id="109" creationId="{FEA6A4DB-3FAF-4F26-3284-1DA328B14291}"/>
          </ac:picMkLst>
        </pc:picChg>
        <pc:picChg chg="add mod">
          <ac:chgData name="Galib, Asadullah" userId="a568b8db-2aef-4097-b5f7-ed17341ae71c" providerId="ADAL" clId="{895AEF6F-A161-49D2-8B49-B65CC3AB4847}" dt="2024-03-20T04:06:28.383" v="4258" actId="14100"/>
          <ac:picMkLst>
            <pc:docMk/>
            <pc:sldMk cId="1590210123" sldId="511"/>
            <ac:picMk id="110" creationId="{AFB56811-05D9-FD62-3165-7289E348A7B2}"/>
          </ac:picMkLst>
        </pc:picChg>
        <pc:picChg chg="add mod">
          <ac:chgData name="Galib, Asadullah" userId="a568b8db-2aef-4097-b5f7-ed17341ae71c" providerId="ADAL" clId="{895AEF6F-A161-49D2-8B49-B65CC3AB4847}" dt="2024-03-20T04:06:28.383" v="4258" actId="14100"/>
          <ac:picMkLst>
            <pc:docMk/>
            <pc:sldMk cId="1590210123" sldId="511"/>
            <ac:picMk id="114" creationId="{C1F7E7DB-FD9F-25B3-6F5E-B5FEB8BBB57E}"/>
          </ac:picMkLst>
        </pc:picChg>
        <pc:picChg chg="add mod">
          <ac:chgData name="Galib, Asadullah" userId="a568b8db-2aef-4097-b5f7-ed17341ae71c" providerId="ADAL" clId="{895AEF6F-A161-49D2-8B49-B65CC3AB4847}" dt="2024-03-20T04:06:28.383" v="4258" actId="14100"/>
          <ac:picMkLst>
            <pc:docMk/>
            <pc:sldMk cId="1590210123" sldId="511"/>
            <ac:picMk id="116" creationId="{B2724FDA-6A1B-5663-0714-D02F6491FC29}"/>
          </ac:picMkLst>
        </pc:picChg>
        <pc:picChg chg="add del mod">
          <ac:chgData name="Galib, Asadullah" userId="a568b8db-2aef-4097-b5f7-ed17341ae71c" providerId="ADAL" clId="{895AEF6F-A161-49D2-8B49-B65CC3AB4847}" dt="2024-03-20T05:56:58.196" v="5197" actId="478"/>
          <ac:picMkLst>
            <pc:docMk/>
            <pc:sldMk cId="1590210123" sldId="511"/>
            <ac:picMk id="229" creationId="{EC6B8BB8-B6CD-54AA-8275-73D4F356C1C8}"/>
          </ac:picMkLst>
        </pc:picChg>
        <pc:cxnChg chg="add mod">
          <ac:chgData name="Galib, Asadullah" userId="a568b8db-2aef-4097-b5f7-ed17341ae71c" providerId="ADAL" clId="{895AEF6F-A161-49D2-8B49-B65CC3AB4847}" dt="2024-03-20T04:05:45.006" v="4251"/>
          <ac:cxnSpMkLst>
            <pc:docMk/>
            <pc:sldMk cId="1590210123" sldId="511"/>
            <ac:cxnSpMk id="5" creationId="{257CDF6C-8BFA-C31E-518F-378942EDAC2F}"/>
          </ac:cxnSpMkLst>
        </pc:cxnChg>
        <pc:cxnChg chg="add mod">
          <ac:chgData name="Galib, Asadullah" userId="a568b8db-2aef-4097-b5f7-ed17341ae71c" providerId="ADAL" clId="{895AEF6F-A161-49D2-8B49-B65CC3AB4847}" dt="2024-03-20T04:05:45.006" v="4251"/>
          <ac:cxnSpMkLst>
            <pc:docMk/>
            <pc:sldMk cId="1590210123" sldId="511"/>
            <ac:cxnSpMk id="6" creationId="{E394F306-4C04-D37A-45AF-FDD378F637E0}"/>
          </ac:cxnSpMkLst>
        </pc:cxnChg>
        <pc:cxnChg chg="add del mod">
          <ac:chgData name="Galib, Asadullah" userId="a568b8db-2aef-4097-b5f7-ed17341ae71c" providerId="ADAL" clId="{895AEF6F-A161-49D2-8B49-B65CC3AB4847}" dt="2024-04-29T06:51:03.973" v="13400" actId="478"/>
          <ac:cxnSpMkLst>
            <pc:docMk/>
            <pc:sldMk cId="1590210123" sldId="511"/>
            <ac:cxnSpMk id="13" creationId="{635C6981-4697-5027-D669-CC14D8F863B7}"/>
          </ac:cxnSpMkLst>
        </pc:cxnChg>
        <pc:cxnChg chg="add mod">
          <ac:chgData name="Galib, Asadullah" userId="a568b8db-2aef-4097-b5f7-ed17341ae71c" providerId="ADAL" clId="{895AEF6F-A161-49D2-8B49-B65CC3AB4847}" dt="2024-03-20T06:06:38.269" v="5307" actId="1076"/>
          <ac:cxnSpMkLst>
            <pc:docMk/>
            <pc:sldMk cId="1590210123" sldId="511"/>
            <ac:cxnSpMk id="17" creationId="{65038088-E163-4269-980B-677319298186}"/>
          </ac:cxnSpMkLst>
        </pc:cxnChg>
        <pc:cxnChg chg="add mod">
          <ac:chgData name="Galib, Asadullah" userId="a568b8db-2aef-4097-b5f7-ed17341ae71c" providerId="ADAL" clId="{895AEF6F-A161-49D2-8B49-B65CC3AB4847}" dt="2024-03-20T04:05:45.006" v="4251"/>
          <ac:cxnSpMkLst>
            <pc:docMk/>
            <pc:sldMk cId="1590210123" sldId="511"/>
            <ac:cxnSpMk id="20" creationId="{1D4C553A-D42E-67ED-55D9-76C52CB27D69}"/>
          </ac:cxnSpMkLst>
        </pc:cxnChg>
        <pc:cxnChg chg="add mod">
          <ac:chgData name="Galib, Asadullah" userId="a568b8db-2aef-4097-b5f7-ed17341ae71c" providerId="ADAL" clId="{895AEF6F-A161-49D2-8B49-B65CC3AB4847}" dt="2024-03-20T04:05:45.006" v="4251"/>
          <ac:cxnSpMkLst>
            <pc:docMk/>
            <pc:sldMk cId="1590210123" sldId="511"/>
            <ac:cxnSpMk id="21" creationId="{A2BBF3D3-11CB-1845-4C93-243AAB2EFCB1}"/>
          </ac:cxnSpMkLst>
        </pc:cxnChg>
        <pc:cxnChg chg="add mod">
          <ac:chgData name="Galib, Asadullah" userId="a568b8db-2aef-4097-b5f7-ed17341ae71c" providerId="ADAL" clId="{895AEF6F-A161-49D2-8B49-B65CC3AB4847}" dt="2024-03-20T04:05:45.006" v="4251"/>
          <ac:cxnSpMkLst>
            <pc:docMk/>
            <pc:sldMk cId="1590210123" sldId="511"/>
            <ac:cxnSpMk id="23" creationId="{B11CEDC6-7D20-A674-5F02-1009B349D3CB}"/>
          </ac:cxnSpMkLst>
        </pc:cxnChg>
        <pc:cxnChg chg="add mod">
          <ac:chgData name="Galib, Asadullah" userId="a568b8db-2aef-4097-b5f7-ed17341ae71c" providerId="ADAL" clId="{895AEF6F-A161-49D2-8B49-B65CC3AB4847}" dt="2024-03-20T04:05:45.006" v="4251"/>
          <ac:cxnSpMkLst>
            <pc:docMk/>
            <pc:sldMk cId="1590210123" sldId="511"/>
            <ac:cxnSpMk id="24" creationId="{43D657A2-42CC-6D3F-2E64-6CC79E1414AF}"/>
          </ac:cxnSpMkLst>
        </pc:cxnChg>
        <pc:cxnChg chg="add mod">
          <ac:chgData name="Galib, Asadullah" userId="a568b8db-2aef-4097-b5f7-ed17341ae71c" providerId="ADAL" clId="{895AEF6F-A161-49D2-8B49-B65CC3AB4847}" dt="2024-03-20T04:05:45.006" v="4251"/>
          <ac:cxnSpMkLst>
            <pc:docMk/>
            <pc:sldMk cId="1590210123" sldId="511"/>
            <ac:cxnSpMk id="26" creationId="{E4DBCEF2-0384-CC6A-FBCA-26BD4003D509}"/>
          </ac:cxnSpMkLst>
        </pc:cxnChg>
        <pc:cxnChg chg="add mod">
          <ac:chgData name="Galib, Asadullah" userId="a568b8db-2aef-4097-b5f7-ed17341ae71c" providerId="ADAL" clId="{895AEF6F-A161-49D2-8B49-B65CC3AB4847}" dt="2024-03-20T04:05:45.006" v="4251"/>
          <ac:cxnSpMkLst>
            <pc:docMk/>
            <pc:sldMk cId="1590210123" sldId="511"/>
            <ac:cxnSpMk id="27" creationId="{610DFDB0-B868-A834-2764-D3A3D5074E55}"/>
          </ac:cxnSpMkLst>
        </pc:cxnChg>
        <pc:cxnChg chg="add mod">
          <ac:chgData name="Galib, Asadullah" userId="a568b8db-2aef-4097-b5f7-ed17341ae71c" providerId="ADAL" clId="{895AEF6F-A161-49D2-8B49-B65CC3AB4847}" dt="2024-03-20T04:05:45.006" v="4251"/>
          <ac:cxnSpMkLst>
            <pc:docMk/>
            <pc:sldMk cId="1590210123" sldId="511"/>
            <ac:cxnSpMk id="31" creationId="{C0CEA97E-ABA9-0EA3-0D76-F47DF401FD04}"/>
          </ac:cxnSpMkLst>
        </pc:cxnChg>
        <pc:cxnChg chg="add mod">
          <ac:chgData name="Galib, Asadullah" userId="a568b8db-2aef-4097-b5f7-ed17341ae71c" providerId="ADAL" clId="{895AEF6F-A161-49D2-8B49-B65CC3AB4847}" dt="2024-03-20T04:05:45.006" v="4251"/>
          <ac:cxnSpMkLst>
            <pc:docMk/>
            <pc:sldMk cId="1590210123" sldId="511"/>
            <ac:cxnSpMk id="32" creationId="{2C578AAA-893D-9822-C3AE-A3C9DF1F154C}"/>
          </ac:cxnSpMkLst>
        </pc:cxnChg>
        <pc:cxnChg chg="add mod">
          <ac:chgData name="Galib, Asadullah" userId="a568b8db-2aef-4097-b5f7-ed17341ae71c" providerId="ADAL" clId="{895AEF6F-A161-49D2-8B49-B65CC3AB4847}" dt="2024-03-20T04:05:45.006" v="4251"/>
          <ac:cxnSpMkLst>
            <pc:docMk/>
            <pc:sldMk cId="1590210123" sldId="511"/>
            <ac:cxnSpMk id="33" creationId="{C424FADD-0A97-B06F-67A5-5E2399008725}"/>
          </ac:cxnSpMkLst>
        </pc:cxnChg>
        <pc:cxnChg chg="add mod">
          <ac:chgData name="Galib, Asadullah" userId="a568b8db-2aef-4097-b5f7-ed17341ae71c" providerId="ADAL" clId="{895AEF6F-A161-49D2-8B49-B65CC3AB4847}" dt="2024-03-20T04:05:45.006" v="4251"/>
          <ac:cxnSpMkLst>
            <pc:docMk/>
            <pc:sldMk cId="1590210123" sldId="511"/>
            <ac:cxnSpMk id="34" creationId="{D51F0504-FB4A-9875-12B5-21CF439E2622}"/>
          </ac:cxnSpMkLst>
        </pc:cxnChg>
        <pc:cxnChg chg="add mod">
          <ac:chgData name="Galib, Asadullah" userId="a568b8db-2aef-4097-b5f7-ed17341ae71c" providerId="ADAL" clId="{895AEF6F-A161-49D2-8B49-B65CC3AB4847}" dt="2024-03-20T04:05:45.006" v="4251"/>
          <ac:cxnSpMkLst>
            <pc:docMk/>
            <pc:sldMk cId="1590210123" sldId="511"/>
            <ac:cxnSpMk id="35" creationId="{17A6B65D-37AA-0EF4-0CFF-6FCE89F7ECF9}"/>
          </ac:cxnSpMkLst>
        </pc:cxnChg>
        <pc:cxnChg chg="add mod">
          <ac:chgData name="Galib, Asadullah" userId="a568b8db-2aef-4097-b5f7-ed17341ae71c" providerId="ADAL" clId="{895AEF6F-A161-49D2-8B49-B65CC3AB4847}" dt="2024-03-20T04:05:45.006" v="4251"/>
          <ac:cxnSpMkLst>
            <pc:docMk/>
            <pc:sldMk cId="1590210123" sldId="511"/>
            <ac:cxnSpMk id="37" creationId="{EEFC7695-B790-EFB2-F837-2603A8EF9FB2}"/>
          </ac:cxnSpMkLst>
        </pc:cxnChg>
        <pc:cxnChg chg="add mod">
          <ac:chgData name="Galib, Asadullah" userId="a568b8db-2aef-4097-b5f7-ed17341ae71c" providerId="ADAL" clId="{895AEF6F-A161-49D2-8B49-B65CC3AB4847}" dt="2024-03-20T04:05:45.006" v="4251"/>
          <ac:cxnSpMkLst>
            <pc:docMk/>
            <pc:sldMk cId="1590210123" sldId="511"/>
            <ac:cxnSpMk id="40" creationId="{933C56F1-9433-929B-E187-908360DF0D43}"/>
          </ac:cxnSpMkLst>
        </pc:cxnChg>
        <pc:cxnChg chg="add mod">
          <ac:chgData name="Galib, Asadullah" userId="a568b8db-2aef-4097-b5f7-ed17341ae71c" providerId="ADAL" clId="{895AEF6F-A161-49D2-8B49-B65CC3AB4847}" dt="2024-03-20T04:05:45.006" v="4251"/>
          <ac:cxnSpMkLst>
            <pc:docMk/>
            <pc:sldMk cId="1590210123" sldId="511"/>
            <ac:cxnSpMk id="41" creationId="{4567D572-9FEC-E061-C0D7-1FE082C62027}"/>
          </ac:cxnSpMkLst>
        </pc:cxnChg>
        <pc:cxnChg chg="add mod">
          <ac:chgData name="Galib, Asadullah" userId="a568b8db-2aef-4097-b5f7-ed17341ae71c" providerId="ADAL" clId="{895AEF6F-A161-49D2-8B49-B65CC3AB4847}" dt="2024-03-20T04:05:45.006" v="4251"/>
          <ac:cxnSpMkLst>
            <pc:docMk/>
            <pc:sldMk cId="1590210123" sldId="511"/>
            <ac:cxnSpMk id="45" creationId="{3241B219-644B-49AC-0EFC-108F613724F2}"/>
          </ac:cxnSpMkLst>
        </pc:cxnChg>
        <pc:cxnChg chg="add mod">
          <ac:chgData name="Galib, Asadullah" userId="a568b8db-2aef-4097-b5f7-ed17341ae71c" providerId="ADAL" clId="{895AEF6F-A161-49D2-8B49-B65CC3AB4847}" dt="2024-03-20T04:05:45.006" v="4251"/>
          <ac:cxnSpMkLst>
            <pc:docMk/>
            <pc:sldMk cId="1590210123" sldId="511"/>
            <ac:cxnSpMk id="49" creationId="{07DA7A53-AD5F-43C1-F4F7-D2225E9DC91D}"/>
          </ac:cxnSpMkLst>
        </pc:cxnChg>
        <pc:cxnChg chg="add mod">
          <ac:chgData name="Galib, Asadullah" userId="a568b8db-2aef-4097-b5f7-ed17341ae71c" providerId="ADAL" clId="{895AEF6F-A161-49D2-8B49-B65CC3AB4847}" dt="2024-03-20T04:05:45.006" v="4251"/>
          <ac:cxnSpMkLst>
            <pc:docMk/>
            <pc:sldMk cId="1590210123" sldId="511"/>
            <ac:cxnSpMk id="50" creationId="{BFB1B399-D442-95B4-F270-AEDCBC8B17F2}"/>
          </ac:cxnSpMkLst>
        </pc:cxnChg>
        <pc:cxnChg chg="add mod">
          <ac:chgData name="Galib, Asadullah" userId="a568b8db-2aef-4097-b5f7-ed17341ae71c" providerId="ADAL" clId="{895AEF6F-A161-49D2-8B49-B65CC3AB4847}" dt="2024-03-20T04:05:45.006" v="4251"/>
          <ac:cxnSpMkLst>
            <pc:docMk/>
            <pc:sldMk cId="1590210123" sldId="511"/>
            <ac:cxnSpMk id="57" creationId="{05E4C08A-4442-2FE4-4E97-0E52D8F5C942}"/>
          </ac:cxnSpMkLst>
        </pc:cxnChg>
        <pc:cxnChg chg="add mod">
          <ac:chgData name="Galib, Asadullah" userId="a568b8db-2aef-4097-b5f7-ed17341ae71c" providerId="ADAL" clId="{895AEF6F-A161-49D2-8B49-B65CC3AB4847}" dt="2024-03-20T04:05:45.006" v="4251"/>
          <ac:cxnSpMkLst>
            <pc:docMk/>
            <pc:sldMk cId="1590210123" sldId="511"/>
            <ac:cxnSpMk id="61" creationId="{CF4A7840-0F7E-2266-8BEB-B6E1D21DD554}"/>
          </ac:cxnSpMkLst>
        </pc:cxnChg>
        <pc:cxnChg chg="add mod">
          <ac:chgData name="Galib, Asadullah" userId="a568b8db-2aef-4097-b5f7-ed17341ae71c" providerId="ADAL" clId="{895AEF6F-A161-49D2-8B49-B65CC3AB4847}" dt="2024-03-20T04:05:45.006" v="4251"/>
          <ac:cxnSpMkLst>
            <pc:docMk/>
            <pc:sldMk cId="1590210123" sldId="511"/>
            <ac:cxnSpMk id="62" creationId="{806160F7-DF1C-162E-502B-33BFF31DDF2D}"/>
          </ac:cxnSpMkLst>
        </pc:cxnChg>
        <pc:cxnChg chg="add mod">
          <ac:chgData name="Galib, Asadullah" userId="a568b8db-2aef-4097-b5f7-ed17341ae71c" providerId="ADAL" clId="{895AEF6F-A161-49D2-8B49-B65CC3AB4847}" dt="2024-03-20T04:05:45.006" v="4251"/>
          <ac:cxnSpMkLst>
            <pc:docMk/>
            <pc:sldMk cId="1590210123" sldId="511"/>
            <ac:cxnSpMk id="63" creationId="{3A311A82-FC1C-5D4F-45F9-054BD3AF9F21}"/>
          </ac:cxnSpMkLst>
        </pc:cxnChg>
        <pc:cxnChg chg="add mod">
          <ac:chgData name="Galib, Asadullah" userId="a568b8db-2aef-4097-b5f7-ed17341ae71c" providerId="ADAL" clId="{895AEF6F-A161-49D2-8B49-B65CC3AB4847}" dt="2024-03-20T04:05:45.006" v="4251"/>
          <ac:cxnSpMkLst>
            <pc:docMk/>
            <pc:sldMk cId="1590210123" sldId="511"/>
            <ac:cxnSpMk id="65" creationId="{2C72889E-86E6-A660-B9C5-37EF119C8F4F}"/>
          </ac:cxnSpMkLst>
        </pc:cxnChg>
        <pc:cxnChg chg="add mod">
          <ac:chgData name="Galib, Asadullah" userId="a568b8db-2aef-4097-b5f7-ed17341ae71c" providerId="ADAL" clId="{895AEF6F-A161-49D2-8B49-B65CC3AB4847}" dt="2024-03-20T04:05:45.006" v="4251"/>
          <ac:cxnSpMkLst>
            <pc:docMk/>
            <pc:sldMk cId="1590210123" sldId="511"/>
            <ac:cxnSpMk id="67" creationId="{0A2347A1-F299-6B61-F318-0504440D21E6}"/>
          </ac:cxnSpMkLst>
        </pc:cxnChg>
        <pc:cxnChg chg="add mod">
          <ac:chgData name="Galib, Asadullah" userId="a568b8db-2aef-4097-b5f7-ed17341ae71c" providerId="ADAL" clId="{895AEF6F-A161-49D2-8B49-B65CC3AB4847}" dt="2024-03-20T04:05:45.006" v="4251"/>
          <ac:cxnSpMkLst>
            <pc:docMk/>
            <pc:sldMk cId="1590210123" sldId="511"/>
            <ac:cxnSpMk id="68" creationId="{5BD74F65-6480-2150-77CD-7EDCC0CE0B41}"/>
          </ac:cxnSpMkLst>
        </pc:cxnChg>
        <pc:cxnChg chg="add mod">
          <ac:chgData name="Galib, Asadullah" userId="a568b8db-2aef-4097-b5f7-ed17341ae71c" providerId="ADAL" clId="{895AEF6F-A161-49D2-8B49-B65CC3AB4847}" dt="2024-03-20T04:05:45.006" v="4251"/>
          <ac:cxnSpMkLst>
            <pc:docMk/>
            <pc:sldMk cId="1590210123" sldId="511"/>
            <ac:cxnSpMk id="69" creationId="{43E57E35-D011-33AB-5DCC-9E1EF9E83FA2}"/>
          </ac:cxnSpMkLst>
        </pc:cxnChg>
        <pc:cxnChg chg="add mod">
          <ac:chgData name="Galib, Asadullah" userId="a568b8db-2aef-4097-b5f7-ed17341ae71c" providerId="ADAL" clId="{895AEF6F-A161-49D2-8B49-B65CC3AB4847}" dt="2024-03-20T04:05:45.006" v="4251"/>
          <ac:cxnSpMkLst>
            <pc:docMk/>
            <pc:sldMk cId="1590210123" sldId="511"/>
            <ac:cxnSpMk id="70" creationId="{8623B2AB-81A8-800D-A282-503B7345580A}"/>
          </ac:cxnSpMkLst>
        </pc:cxnChg>
        <pc:cxnChg chg="add mod">
          <ac:chgData name="Galib, Asadullah" userId="a568b8db-2aef-4097-b5f7-ed17341ae71c" providerId="ADAL" clId="{895AEF6F-A161-49D2-8B49-B65CC3AB4847}" dt="2024-03-20T04:05:45.006" v="4251"/>
          <ac:cxnSpMkLst>
            <pc:docMk/>
            <pc:sldMk cId="1590210123" sldId="511"/>
            <ac:cxnSpMk id="73" creationId="{568C3458-361C-69FB-7357-5192EEB0A513}"/>
          </ac:cxnSpMkLst>
        </pc:cxnChg>
        <pc:cxnChg chg="add mod">
          <ac:chgData name="Galib, Asadullah" userId="a568b8db-2aef-4097-b5f7-ed17341ae71c" providerId="ADAL" clId="{895AEF6F-A161-49D2-8B49-B65CC3AB4847}" dt="2024-03-20T04:05:45.006" v="4251"/>
          <ac:cxnSpMkLst>
            <pc:docMk/>
            <pc:sldMk cId="1590210123" sldId="511"/>
            <ac:cxnSpMk id="74" creationId="{3169747D-9440-216A-48F4-B957AA8C1A86}"/>
          </ac:cxnSpMkLst>
        </pc:cxnChg>
        <pc:cxnChg chg="add mod">
          <ac:chgData name="Galib, Asadullah" userId="a568b8db-2aef-4097-b5f7-ed17341ae71c" providerId="ADAL" clId="{895AEF6F-A161-49D2-8B49-B65CC3AB4847}" dt="2024-03-20T04:05:45.006" v="4251"/>
          <ac:cxnSpMkLst>
            <pc:docMk/>
            <pc:sldMk cId="1590210123" sldId="511"/>
            <ac:cxnSpMk id="77" creationId="{89D71FC5-61FF-035E-2DE8-14391070983F}"/>
          </ac:cxnSpMkLst>
        </pc:cxnChg>
        <pc:cxnChg chg="add mod">
          <ac:chgData name="Galib, Asadullah" userId="a568b8db-2aef-4097-b5f7-ed17341ae71c" providerId="ADAL" clId="{895AEF6F-A161-49D2-8B49-B65CC3AB4847}" dt="2024-03-20T04:05:45.006" v="4251"/>
          <ac:cxnSpMkLst>
            <pc:docMk/>
            <pc:sldMk cId="1590210123" sldId="511"/>
            <ac:cxnSpMk id="82" creationId="{E922A297-3C10-1B0C-4D78-80DE38814A08}"/>
          </ac:cxnSpMkLst>
        </pc:cxnChg>
        <pc:cxnChg chg="add mod">
          <ac:chgData name="Galib, Asadullah" userId="a568b8db-2aef-4097-b5f7-ed17341ae71c" providerId="ADAL" clId="{895AEF6F-A161-49D2-8B49-B65CC3AB4847}" dt="2024-03-20T04:05:45.006" v="4251"/>
          <ac:cxnSpMkLst>
            <pc:docMk/>
            <pc:sldMk cId="1590210123" sldId="511"/>
            <ac:cxnSpMk id="83" creationId="{4703BC2A-AB59-2378-B3B8-B62EAD3E894D}"/>
          </ac:cxnSpMkLst>
        </pc:cxnChg>
        <pc:cxnChg chg="add mod">
          <ac:chgData name="Galib, Asadullah" userId="a568b8db-2aef-4097-b5f7-ed17341ae71c" providerId="ADAL" clId="{895AEF6F-A161-49D2-8B49-B65CC3AB4847}" dt="2024-03-20T04:05:45.006" v="4251"/>
          <ac:cxnSpMkLst>
            <pc:docMk/>
            <pc:sldMk cId="1590210123" sldId="511"/>
            <ac:cxnSpMk id="85" creationId="{2EECE629-AE58-13A1-DFA9-309E94D9DC6D}"/>
          </ac:cxnSpMkLst>
        </pc:cxnChg>
        <pc:cxnChg chg="add mod">
          <ac:chgData name="Galib, Asadullah" userId="a568b8db-2aef-4097-b5f7-ed17341ae71c" providerId="ADAL" clId="{895AEF6F-A161-49D2-8B49-B65CC3AB4847}" dt="2024-03-20T04:05:45.006" v="4251"/>
          <ac:cxnSpMkLst>
            <pc:docMk/>
            <pc:sldMk cId="1590210123" sldId="511"/>
            <ac:cxnSpMk id="87" creationId="{2F6C56A6-CD84-7AD7-4CB2-49F737ADCB22}"/>
          </ac:cxnSpMkLst>
        </pc:cxnChg>
        <pc:cxnChg chg="add mod">
          <ac:chgData name="Galib, Asadullah" userId="a568b8db-2aef-4097-b5f7-ed17341ae71c" providerId="ADAL" clId="{895AEF6F-A161-49D2-8B49-B65CC3AB4847}" dt="2024-03-20T04:05:45.006" v="4251"/>
          <ac:cxnSpMkLst>
            <pc:docMk/>
            <pc:sldMk cId="1590210123" sldId="511"/>
            <ac:cxnSpMk id="90" creationId="{863F1C39-2822-34BF-FB20-604DB5C4D04B}"/>
          </ac:cxnSpMkLst>
        </pc:cxnChg>
        <pc:cxnChg chg="add mod">
          <ac:chgData name="Galib, Asadullah" userId="a568b8db-2aef-4097-b5f7-ed17341ae71c" providerId="ADAL" clId="{895AEF6F-A161-49D2-8B49-B65CC3AB4847}" dt="2024-03-20T04:05:45.006" v="4251"/>
          <ac:cxnSpMkLst>
            <pc:docMk/>
            <pc:sldMk cId="1590210123" sldId="511"/>
            <ac:cxnSpMk id="94" creationId="{04A02E31-B834-872B-1F7C-F869AC6EDF97}"/>
          </ac:cxnSpMkLst>
        </pc:cxnChg>
        <pc:cxnChg chg="add mod">
          <ac:chgData name="Galib, Asadullah" userId="a568b8db-2aef-4097-b5f7-ed17341ae71c" providerId="ADAL" clId="{895AEF6F-A161-49D2-8B49-B65CC3AB4847}" dt="2024-03-20T04:05:45.006" v="4251"/>
          <ac:cxnSpMkLst>
            <pc:docMk/>
            <pc:sldMk cId="1590210123" sldId="511"/>
            <ac:cxnSpMk id="96" creationId="{BB479611-5FA2-1359-825A-697769F6FED6}"/>
          </ac:cxnSpMkLst>
        </pc:cxnChg>
        <pc:cxnChg chg="add mod">
          <ac:chgData name="Galib, Asadullah" userId="a568b8db-2aef-4097-b5f7-ed17341ae71c" providerId="ADAL" clId="{895AEF6F-A161-49D2-8B49-B65CC3AB4847}" dt="2024-03-20T04:05:45.006" v="4251"/>
          <ac:cxnSpMkLst>
            <pc:docMk/>
            <pc:sldMk cId="1590210123" sldId="511"/>
            <ac:cxnSpMk id="104" creationId="{99F16B0D-4F19-F632-159B-D2865E2376F9}"/>
          </ac:cxnSpMkLst>
        </pc:cxnChg>
        <pc:cxnChg chg="add mod">
          <ac:chgData name="Galib, Asadullah" userId="a568b8db-2aef-4097-b5f7-ed17341ae71c" providerId="ADAL" clId="{895AEF6F-A161-49D2-8B49-B65CC3AB4847}" dt="2024-03-20T04:05:45.006" v="4251"/>
          <ac:cxnSpMkLst>
            <pc:docMk/>
            <pc:sldMk cId="1590210123" sldId="511"/>
            <ac:cxnSpMk id="106" creationId="{7FE792CD-694F-5D63-B2F2-EAE553AAF774}"/>
          </ac:cxnSpMkLst>
        </pc:cxnChg>
        <pc:cxnChg chg="add mod">
          <ac:chgData name="Galib, Asadullah" userId="a568b8db-2aef-4097-b5f7-ed17341ae71c" providerId="ADAL" clId="{895AEF6F-A161-49D2-8B49-B65CC3AB4847}" dt="2024-03-20T04:06:28.383" v="4258" actId="14100"/>
          <ac:cxnSpMkLst>
            <pc:docMk/>
            <pc:sldMk cId="1590210123" sldId="511"/>
            <ac:cxnSpMk id="107" creationId="{6EC368B8-EF05-ADE1-D67A-A41FF1D5E3E3}"/>
          </ac:cxnSpMkLst>
        </pc:cxnChg>
        <pc:cxnChg chg="add mod">
          <ac:chgData name="Galib, Asadullah" userId="a568b8db-2aef-4097-b5f7-ed17341ae71c" providerId="ADAL" clId="{895AEF6F-A161-49D2-8B49-B65CC3AB4847}" dt="2024-03-20T04:06:28.383" v="4258" actId="14100"/>
          <ac:cxnSpMkLst>
            <pc:docMk/>
            <pc:sldMk cId="1590210123" sldId="511"/>
            <ac:cxnSpMk id="108" creationId="{7377510E-838A-3C1F-24CC-0928E60A1BD6}"/>
          </ac:cxnSpMkLst>
        </pc:cxnChg>
        <pc:cxnChg chg="add mod">
          <ac:chgData name="Galib, Asadullah" userId="a568b8db-2aef-4097-b5f7-ed17341ae71c" providerId="ADAL" clId="{895AEF6F-A161-49D2-8B49-B65CC3AB4847}" dt="2024-03-20T04:06:28.383" v="4258" actId="14100"/>
          <ac:cxnSpMkLst>
            <pc:docMk/>
            <pc:sldMk cId="1590210123" sldId="511"/>
            <ac:cxnSpMk id="122" creationId="{EB9C7CE8-06A6-B338-FA67-B35F435537ED}"/>
          </ac:cxnSpMkLst>
        </pc:cxnChg>
        <pc:cxnChg chg="add mod">
          <ac:chgData name="Galib, Asadullah" userId="a568b8db-2aef-4097-b5f7-ed17341ae71c" providerId="ADAL" clId="{895AEF6F-A161-49D2-8B49-B65CC3AB4847}" dt="2024-03-20T04:06:28.383" v="4258" actId="14100"/>
          <ac:cxnSpMkLst>
            <pc:docMk/>
            <pc:sldMk cId="1590210123" sldId="511"/>
            <ac:cxnSpMk id="123" creationId="{431682B8-CE3C-24D0-45A5-32CFCC889FA4}"/>
          </ac:cxnSpMkLst>
        </pc:cxnChg>
        <pc:cxnChg chg="add mod">
          <ac:chgData name="Galib, Asadullah" userId="a568b8db-2aef-4097-b5f7-ed17341ae71c" providerId="ADAL" clId="{895AEF6F-A161-49D2-8B49-B65CC3AB4847}" dt="2024-03-20T04:06:28.383" v="4258" actId="14100"/>
          <ac:cxnSpMkLst>
            <pc:docMk/>
            <pc:sldMk cId="1590210123" sldId="511"/>
            <ac:cxnSpMk id="125" creationId="{3982538A-4E8E-F91A-B16F-8429C44D668A}"/>
          </ac:cxnSpMkLst>
        </pc:cxnChg>
        <pc:cxnChg chg="add mod">
          <ac:chgData name="Galib, Asadullah" userId="a568b8db-2aef-4097-b5f7-ed17341ae71c" providerId="ADAL" clId="{895AEF6F-A161-49D2-8B49-B65CC3AB4847}" dt="2024-03-20T04:06:28.383" v="4258" actId="14100"/>
          <ac:cxnSpMkLst>
            <pc:docMk/>
            <pc:sldMk cId="1590210123" sldId="511"/>
            <ac:cxnSpMk id="126" creationId="{D30CC293-E3D4-BCC8-6670-CE20F49E5FC6}"/>
          </ac:cxnSpMkLst>
        </pc:cxnChg>
        <pc:cxnChg chg="add mod">
          <ac:chgData name="Galib, Asadullah" userId="a568b8db-2aef-4097-b5f7-ed17341ae71c" providerId="ADAL" clId="{895AEF6F-A161-49D2-8B49-B65CC3AB4847}" dt="2024-03-20T04:06:28.383" v="4258" actId="14100"/>
          <ac:cxnSpMkLst>
            <pc:docMk/>
            <pc:sldMk cId="1590210123" sldId="511"/>
            <ac:cxnSpMk id="128" creationId="{1D2EB936-3939-8128-DF5D-C68B6C5704E4}"/>
          </ac:cxnSpMkLst>
        </pc:cxnChg>
        <pc:cxnChg chg="add mod">
          <ac:chgData name="Galib, Asadullah" userId="a568b8db-2aef-4097-b5f7-ed17341ae71c" providerId="ADAL" clId="{895AEF6F-A161-49D2-8B49-B65CC3AB4847}" dt="2024-03-20T04:06:28.383" v="4258" actId="14100"/>
          <ac:cxnSpMkLst>
            <pc:docMk/>
            <pc:sldMk cId="1590210123" sldId="511"/>
            <ac:cxnSpMk id="129" creationId="{4FF40A71-CEB7-6E8E-0735-5278078E7F3F}"/>
          </ac:cxnSpMkLst>
        </pc:cxnChg>
        <pc:cxnChg chg="add mod">
          <ac:chgData name="Galib, Asadullah" userId="a568b8db-2aef-4097-b5f7-ed17341ae71c" providerId="ADAL" clId="{895AEF6F-A161-49D2-8B49-B65CC3AB4847}" dt="2024-03-20T04:06:28.383" v="4258" actId="14100"/>
          <ac:cxnSpMkLst>
            <pc:docMk/>
            <pc:sldMk cId="1590210123" sldId="511"/>
            <ac:cxnSpMk id="133" creationId="{537C510E-813C-2323-2D80-B3AA0E94092F}"/>
          </ac:cxnSpMkLst>
        </pc:cxnChg>
        <pc:cxnChg chg="add mod">
          <ac:chgData name="Galib, Asadullah" userId="a568b8db-2aef-4097-b5f7-ed17341ae71c" providerId="ADAL" clId="{895AEF6F-A161-49D2-8B49-B65CC3AB4847}" dt="2024-03-20T04:06:28.383" v="4258" actId="14100"/>
          <ac:cxnSpMkLst>
            <pc:docMk/>
            <pc:sldMk cId="1590210123" sldId="511"/>
            <ac:cxnSpMk id="134" creationId="{7C6919BF-C67B-CD2B-F75D-BED03689C96D}"/>
          </ac:cxnSpMkLst>
        </pc:cxnChg>
        <pc:cxnChg chg="add mod">
          <ac:chgData name="Galib, Asadullah" userId="a568b8db-2aef-4097-b5f7-ed17341ae71c" providerId="ADAL" clId="{895AEF6F-A161-49D2-8B49-B65CC3AB4847}" dt="2024-03-20T04:06:28.383" v="4258" actId="14100"/>
          <ac:cxnSpMkLst>
            <pc:docMk/>
            <pc:sldMk cId="1590210123" sldId="511"/>
            <ac:cxnSpMk id="135" creationId="{4EDDBAED-2595-710A-7BDD-F22C7024CB21}"/>
          </ac:cxnSpMkLst>
        </pc:cxnChg>
        <pc:cxnChg chg="add mod">
          <ac:chgData name="Galib, Asadullah" userId="a568b8db-2aef-4097-b5f7-ed17341ae71c" providerId="ADAL" clId="{895AEF6F-A161-49D2-8B49-B65CC3AB4847}" dt="2024-03-20T04:06:28.383" v="4258" actId="14100"/>
          <ac:cxnSpMkLst>
            <pc:docMk/>
            <pc:sldMk cId="1590210123" sldId="511"/>
            <ac:cxnSpMk id="136" creationId="{272DB956-66F6-6424-F66F-52FB6FF686B3}"/>
          </ac:cxnSpMkLst>
        </pc:cxnChg>
        <pc:cxnChg chg="add mod">
          <ac:chgData name="Galib, Asadullah" userId="a568b8db-2aef-4097-b5f7-ed17341ae71c" providerId="ADAL" clId="{895AEF6F-A161-49D2-8B49-B65CC3AB4847}" dt="2024-03-20T04:06:28.383" v="4258" actId="14100"/>
          <ac:cxnSpMkLst>
            <pc:docMk/>
            <pc:sldMk cId="1590210123" sldId="511"/>
            <ac:cxnSpMk id="137" creationId="{0C36DF17-0400-BAB3-62DF-8905FECFCC7A}"/>
          </ac:cxnSpMkLst>
        </pc:cxnChg>
        <pc:cxnChg chg="add mod">
          <ac:chgData name="Galib, Asadullah" userId="a568b8db-2aef-4097-b5f7-ed17341ae71c" providerId="ADAL" clId="{895AEF6F-A161-49D2-8B49-B65CC3AB4847}" dt="2024-03-20T04:06:28.383" v="4258" actId="14100"/>
          <ac:cxnSpMkLst>
            <pc:docMk/>
            <pc:sldMk cId="1590210123" sldId="511"/>
            <ac:cxnSpMk id="139" creationId="{7DDEB00F-B790-ACA3-C146-55933F97AE98}"/>
          </ac:cxnSpMkLst>
        </pc:cxnChg>
        <pc:cxnChg chg="add mod">
          <ac:chgData name="Galib, Asadullah" userId="a568b8db-2aef-4097-b5f7-ed17341ae71c" providerId="ADAL" clId="{895AEF6F-A161-49D2-8B49-B65CC3AB4847}" dt="2024-03-20T04:06:28.383" v="4258" actId="14100"/>
          <ac:cxnSpMkLst>
            <pc:docMk/>
            <pc:sldMk cId="1590210123" sldId="511"/>
            <ac:cxnSpMk id="142" creationId="{86FED531-6CF4-DACC-FE31-BAE482C58EB1}"/>
          </ac:cxnSpMkLst>
        </pc:cxnChg>
        <pc:cxnChg chg="add mod">
          <ac:chgData name="Galib, Asadullah" userId="a568b8db-2aef-4097-b5f7-ed17341ae71c" providerId="ADAL" clId="{895AEF6F-A161-49D2-8B49-B65CC3AB4847}" dt="2024-03-20T04:06:28.383" v="4258" actId="14100"/>
          <ac:cxnSpMkLst>
            <pc:docMk/>
            <pc:sldMk cId="1590210123" sldId="511"/>
            <ac:cxnSpMk id="143" creationId="{CBD48ACB-4EC2-107A-BE84-7A1224CFE898}"/>
          </ac:cxnSpMkLst>
        </pc:cxnChg>
        <pc:cxnChg chg="add mod">
          <ac:chgData name="Galib, Asadullah" userId="a568b8db-2aef-4097-b5f7-ed17341ae71c" providerId="ADAL" clId="{895AEF6F-A161-49D2-8B49-B65CC3AB4847}" dt="2024-03-20T04:06:28.383" v="4258" actId="14100"/>
          <ac:cxnSpMkLst>
            <pc:docMk/>
            <pc:sldMk cId="1590210123" sldId="511"/>
            <ac:cxnSpMk id="147" creationId="{FB4FD54E-E0CA-B758-66A3-19E47F2EA4B0}"/>
          </ac:cxnSpMkLst>
        </pc:cxnChg>
        <pc:cxnChg chg="add mod">
          <ac:chgData name="Galib, Asadullah" userId="a568b8db-2aef-4097-b5f7-ed17341ae71c" providerId="ADAL" clId="{895AEF6F-A161-49D2-8B49-B65CC3AB4847}" dt="2024-03-20T04:06:28.383" v="4258" actId="14100"/>
          <ac:cxnSpMkLst>
            <pc:docMk/>
            <pc:sldMk cId="1590210123" sldId="511"/>
            <ac:cxnSpMk id="151" creationId="{83E8F9EA-006D-96C5-40A7-B12C0A4F5CEE}"/>
          </ac:cxnSpMkLst>
        </pc:cxnChg>
        <pc:cxnChg chg="add mod">
          <ac:chgData name="Galib, Asadullah" userId="a568b8db-2aef-4097-b5f7-ed17341ae71c" providerId="ADAL" clId="{895AEF6F-A161-49D2-8B49-B65CC3AB4847}" dt="2024-03-20T04:06:28.383" v="4258" actId="14100"/>
          <ac:cxnSpMkLst>
            <pc:docMk/>
            <pc:sldMk cId="1590210123" sldId="511"/>
            <ac:cxnSpMk id="152" creationId="{1C166FD4-8C3C-2788-0962-C26BBFC92DE1}"/>
          </ac:cxnSpMkLst>
        </pc:cxnChg>
        <pc:cxnChg chg="add mod">
          <ac:chgData name="Galib, Asadullah" userId="a568b8db-2aef-4097-b5f7-ed17341ae71c" providerId="ADAL" clId="{895AEF6F-A161-49D2-8B49-B65CC3AB4847}" dt="2024-03-20T04:06:28.383" v="4258" actId="14100"/>
          <ac:cxnSpMkLst>
            <pc:docMk/>
            <pc:sldMk cId="1590210123" sldId="511"/>
            <ac:cxnSpMk id="159" creationId="{E61D77D4-419B-CEC8-1DB2-F9DC745E9271}"/>
          </ac:cxnSpMkLst>
        </pc:cxnChg>
        <pc:cxnChg chg="add mod">
          <ac:chgData name="Galib, Asadullah" userId="a568b8db-2aef-4097-b5f7-ed17341ae71c" providerId="ADAL" clId="{895AEF6F-A161-49D2-8B49-B65CC3AB4847}" dt="2024-03-20T04:06:28.383" v="4258" actId="14100"/>
          <ac:cxnSpMkLst>
            <pc:docMk/>
            <pc:sldMk cId="1590210123" sldId="511"/>
            <ac:cxnSpMk id="163" creationId="{38CA87D0-0F87-B479-4303-0255F64CF742}"/>
          </ac:cxnSpMkLst>
        </pc:cxnChg>
        <pc:cxnChg chg="add mod">
          <ac:chgData name="Galib, Asadullah" userId="a568b8db-2aef-4097-b5f7-ed17341ae71c" providerId="ADAL" clId="{895AEF6F-A161-49D2-8B49-B65CC3AB4847}" dt="2024-03-20T04:06:28.383" v="4258" actId="14100"/>
          <ac:cxnSpMkLst>
            <pc:docMk/>
            <pc:sldMk cId="1590210123" sldId="511"/>
            <ac:cxnSpMk id="164" creationId="{19F70CC0-9D08-D739-4399-4CFADEFF60C5}"/>
          </ac:cxnSpMkLst>
        </pc:cxnChg>
        <pc:cxnChg chg="add mod">
          <ac:chgData name="Galib, Asadullah" userId="a568b8db-2aef-4097-b5f7-ed17341ae71c" providerId="ADAL" clId="{895AEF6F-A161-49D2-8B49-B65CC3AB4847}" dt="2024-03-20T04:06:28.383" v="4258" actId="14100"/>
          <ac:cxnSpMkLst>
            <pc:docMk/>
            <pc:sldMk cId="1590210123" sldId="511"/>
            <ac:cxnSpMk id="165" creationId="{1055F6AE-8F48-5424-A3C0-E723CE5F23BE}"/>
          </ac:cxnSpMkLst>
        </pc:cxnChg>
        <pc:cxnChg chg="add mod">
          <ac:chgData name="Galib, Asadullah" userId="a568b8db-2aef-4097-b5f7-ed17341ae71c" providerId="ADAL" clId="{895AEF6F-A161-49D2-8B49-B65CC3AB4847}" dt="2024-03-20T04:06:28.383" v="4258" actId="14100"/>
          <ac:cxnSpMkLst>
            <pc:docMk/>
            <pc:sldMk cId="1590210123" sldId="511"/>
            <ac:cxnSpMk id="167" creationId="{D4B3C012-A80E-8463-EDF2-2B37767932E0}"/>
          </ac:cxnSpMkLst>
        </pc:cxnChg>
        <pc:cxnChg chg="add mod">
          <ac:chgData name="Galib, Asadullah" userId="a568b8db-2aef-4097-b5f7-ed17341ae71c" providerId="ADAL" clId="{895AEF6F-A161-49D2-8B49-B65CC3AB4847}" dt="2024-03-20T04:06:28.383" v="4258" actId="14100"/>
          <ac:cxnSpMkLst>
            <pc:docMk/>
            <pc:sldMk cId="1590210123" sldId="511"/>
            <ac:cxnSpMk id="169" creationId="{14BA3C8F-71CD-9885-B39C-DD6358F7B726}"/>
          </ac:cxnSpMkLst>
        </pc:cxnChg>
        <pc:cxnChg chg="add mod">
          <ac:chgData name="Galib, Asadullah" userId="a568b8db-2aef-4097-b5f7-ed17341ae71c" providerId="ADAL" clId="{895AEF6F-A161-49D2-8B49-B65CC3AB4847}" dt="2024-03-20T04:06:28.383" v="4258" actId="14100"/>
          <ac:cxnSpMkLst>
            <pc:docMk/>
            <pc:sldMk cId="1590210123" sldId="511"/>
            <ac:cxnSpMk id="170" creationId="{0AD94493-1248-46D0-2F0C-C1D4E0E3D99B}"/>
          </ac:cxnSpMkLst>
        </pc:cxnChg>
        <pc:cxnChg chg="add mod">
          <ac:chgData name="Galib, Asadullah" userId="a568b8db-2aef-4097-b5f7-ed17341ae71c" providerId="ADAL" clId="{895AEF6F-A161-49D2-8B49-B65CC3AB4847}" dt="2024-03-20T04:06:28.383" v="4258" actId="14100"/>
          <ac:cxnSpMkLst>
            <pc:docMk/>
            <pc:sldMk cId="1590210123" sldId="511"/>
            <ac:cxnSpMk id="171" creationId="{BC877C66-D032-CDFA-66D5-C98F5584C17F}"/>
          </ac:cxnSpMkLst>
        </pc:cxnChg>
        <pc:cxnChg chg="add mod">
          <ac:chgData name="Galib, Asadullah" userId="a568b8db-2aef-4097-b5f7-ed17341ae71c" providerId="ADAL" clId="{895AEF6F-A161-49D2-8B49-B65CC3AB4847}" dt="2024-03-20T04:06:28.383" v="4258" actId="14100"/>
          <ac:cxnSpMkLst>
            <pc:docMk/>
            <pc:sldMk cId="1590210123" sldId="511"/>
            <ac:cxnSpMk id="172" creationId="{DEBE6B49-0912-A9B0-9314-EDC534B9DD49}"/>
          </ac:cxnSpMkLst>
        </pc:cxnChg>
        <pc:cxnChg chg="add mod">
          <ac:chgData name="Galib, Asadullah" userId="a568b8db-2aef-4097-b5f7-ed17341ae71c" providerId="ADAL" clId="{895AEF6F-A161-49D2-8B49-B65CC3AB4847}" dt="2024-03-20T04:06:28.383" v="4258" actId="14100"/>
          <ac:cxnSpMkLst>
            <pc:docMk/>
            <pc:sldMk cId="1590210123" sldId="511"/>
            <ac:cxnSpMk id="175" creationId="{789EB9BA-3BDD-E261-D612-8AA2109F115A}"/>
          </ac:cxnSpMkLst>
        </pc:cxnChg>
        <pc:cxnChg chg="add mod">
          <ac:chgData name="Galib, Asadullah" userId="a568b8db-2aef-4097-b5f7-ed17341ae71c" providerId="ADAL" clId="{895AEF6F-A161-49D2-8B49-B65CC3AB4847}" dt="2024-03-20T04:06:28.383" v="4258" actId="14100"/>
          <ac:cxnSpMkLst>
            <pc:docMk/>
            <pc:sldMk cId="1590210123" sldId="511"/>
            <ac:cxnSpMk id="176" creationId="{3B06F009-5F58-4241-44A8-C3462DB78990}"/>
          </ac:cxnSpMkLst>
        </pc:cxnChg>
        <pc:cxnChg chg="add mod">
          <ac:chgData name="Galib, Asadullah" userId="a568b8db-2aef-4097-b5f7-ed17341ae71c" providerId="ADAL" clId="{895AEF6F-A161-49D2-8B49-B65CC3AB4847}" dt="2024-03-20T04:06:28.383" v="4258" actId="14100"/>
          <ac:cxnSpMkLst>
            <pc:docMk/>
            <pc:sldMk cId="1590210123" sldId="511"/>
            <ac:cxnSpMk id="179" creationId="{E121CB82-64D4-1819-5CE8-AA0514B32561}"/>
          </ac:cxnSpMkLst>
        </pc:cxnChg>
        <pc:cxnChg chg="add mod">
          <ac:chgData name="Galib, Asadullah" userId="a568b8db-2aef-4097-b5f7-ed17341ae71c" providerId="ADAL" clId="{895AEF6F-A161-49D2-8B49-B65CC3AB4847}" dt="2024-03-20T04:06:28.383" v="4258" actId="14100"/>
          <ac:cxnSpMkLst>
            <pc:docMk/>
            <pc:sldMk cId="1590210123" sldId="511"/>
            <ac:cxnSpMk id="184" creationId="{6CCF3A58-AF2F-EB7F-445A-3741E2418B99}"/>
          </ac:cxnSpMkLst>
        </pc:cxnChg>
        <pc:cxnChg chg="add mod">
          <ac:chgData name="Galib, Asadullah" userId="a568b8db-2aef-4097-b5f7-ed17341ae71c" providerId="ADAL" clId="{895AEF6F-A161-49D2-8B49-B65CC3AB4847}" dt="2024-03-20T04:06:28.383" v="4258" actId="14100"/>
          <ac:cxnSpMkLst>
            <pc:docMk/>
            <pc:sldMk cId="1590210123" sldId="511"/>
            <ac:cxnSpMk id="185" creationId="{03098276-D11A-D154-375D-73773846312C}"/>
          </ac:cxnSpMkLst>
        </pc:cxnChg>
        <pc:cxnChg chg="add mod">
          <ac:chgData name="Galib, Asadullah" userId="a568b8db-2aef-4097-b5f7-ed17341ae71c" providerId="ADAL" clId="{895AEF6F-A161-49D2-8B49-B65CC3AB4847}" dt="2024-03-20T04:06:28.383" v="4258" actId="14100"/>
          <ac:cxnSpMkLst>
            <pc:docMk/>
            <pc:sldMk cId="1590210123" sldId="511"/>
            <ac:cxnSpMk id="187" creationId="{B17DCC04-2D34-1789-B83A-F304962235E0}"/>
          </ac:cxnSpMkLst>
        </pc:cxnChg>
        <pc:cxnChg chg="add mod">
          <ac:chgData name="Galib, Asadullah" userId="a568b8db-2aef-4097-b5f7-ed17341ae71c" providerId="ADAL" clId="{895AEF6F-A161-49D2-8B49-B65CC3AB4847}" dt="2024-03-20T04:06:28.383" v="4258" actId="14100"/>
          <ac:cxnSpMkLst>
            <pc:docMk/>
            <pc:sldMk cId="1590210123" sldId="511"/>
            <ac:cxnSpMk id="189" creationId="{6F80CD03-F210-6409-B64D-F2E68B91D54B}"/>
          </ac:cxnSpMkLst>
        </pc:cxnChg>
        <pc:cxnChg chg="add mod">
          <ac:chgData name="Galib, Asadullah" userId="a568b8db-2aef-4097-b5f7-ed17341ae71c" providerId="ADAL" clId="{895AEF6F-A161-49D2-8B49-B65CC3AB4847}" dt="2024-03-20T04:06:28.383" v="4258" actId="14100"/>
          <ac:cxnSpMkLst>
            <pc:docMk/>
            <pc:sldMk cId="1590210123" sldId="511"/>
            <ac:cxnSpMk id="192" creationId="{91B6A51D-5A69-40E9-67B1-964B276A7EEC}"/>
          </ac:cxnSpMkLst>
        </pc:cxnChg>
        <pc:cxnChg chg="add mod">
          <ac:chgData name="Galib, Asadullah" userId="a568b8db-2aef-4097-b5f7-ed17341ae71c" providerId="ADAL" clId="{895AEF6F-A161-49D2-8B49-B65CC3AB4847}" dt="2024-03-20T04:06:28.383" v="4258" actId="14100"/>
          <ac:cxnSpMkLst>
            <pc:docMk/>
            <pc:sldMk cId="1590210123" sldId="511"/>
            <ac:cxnSpMk id="196" creationId="{27A7FC9B-C44A-4E9C-BA08-FD6DFB5E7982}"/>
          </ac:cxnSpMkLst>
        </pc:cxnChg>
        <pc:cxnChg chg="add mod">
          <ac:chgData name="Galib, Asadullah" userId="a568b8db-2aef-4097-b5f7-ed17341ae71c" providerId="ADAL" clId="{895AEF6F-A161-49D2-8B49-B65CC3AB4847}" dt="2024-03-20T04:06:28.383" v="4258" actId="14100"/>
          <ac:cxnSpMkLst>
            <pc:docMk/>
            <pc:sldMk cId="1590210123" sldId="511"/>
            <ac:cxnSpMk id="198" creationId="{F69E0347-5D11-141F-DF0B-61F899593CBB}"/>
          </ac:cxnSpMkLst>
        </pc:cxnChg>
        <pc:cxnChg chg="add mod">
          <ac:chgData name="Galib, Asadullah" userId="a568b8db-2aef-4097-b5f7-ed17341ae71c" providerId="ADAL" clId="{895AEF6F-A161-49D2-8B49-B65CC3AB4847}" dt="2024-03-20T04:06:28.383" v="4258" actId="14100"/>
          <ac:cxnSpMkLst>
            <pc:docMk/>
            <pc:sldMk cId="1590210123" sldId="511"/>
            <ac:cxnSpMk id="206" creationId="{698CC14E-6A27-C6E6-2495-4B1F2F691DAD}"/>
          </ac:cxnSpMkLst>
        </pc:cxnChg>
        <pc:cxnChg chg="add mod">
          <ac:chgData name="Galib, Asadullah" userId="a568b8db-2aef-4097-b5f7-ed17341ae71c" providerId="ADAL" clId="{895AEF6F-A161-49D2-8B49-B65CC3AB4847}" dt="2024-03-20T04:06:28.383" v="4258" actId="14100"/>
          <ac:cxnSpMkLst>
            <pc:docMk/>
            <pc:sldMk cId="1590210123" sldId="511"/>
            <ac:cxnSpMk id="208" creationId="{09D2F6FC-FB70-9152-E5F9-3B4842975A77}"/>
          </ac:cxnSpMkLst>
        </pc:cxnChg>
      </pc:sldChg>
      <pc:sldChg chg="modSp new del mod">
        <pc:chgData name="Galib, Asadullah" userId="a568b8db-2aef-4097-b5f7-ed17341ae71c" providerId="ADAL" clId="{895AEF6F-A161-49D2-8B49-B65CC3AB4847}" dt="2024-03-20T05:08:24.944" v="4948" actId="47"/>
        <pc:sldMkLst>
          <pc:docMk/>
          <pc:sldMk cId="27361360" sldId="512"/>
        </pc:sldMkLst>
        <pc:spChg chg="mod">
          <ac:chgData name="Galib, Asadullah" userId="a568b8db-2aef-4097-b5f7-ed17341ae71c" providerId="ADAL" clId="{895AEF6F-A161-49D2-8B49-B65CC3AB4847}" dt="2024-03-20T04:21:46.787" v="4329"/>
          <ac:spMkLst>
            <pc:docMk/>
            <pc:sldMk cId="27361360" sldId="512"/>
            <ac:spMk id="2" creationId="{FA38F453-8718-5FDB-C556-926CACF1A69E}"/>
          </ac:spMkLst>
        </pc:spChg>
        <pc:spChg chg="mod">
          <ac:chgData name="Galib, Asadullah" userId="a568b8db-2aef-4097-b5f7-ed17341ae71c" providerId="ADAL" clId="{895AEF6F-A161-49D2-8B49-B65CC3AB4847}" dt="2024-03-20T04:20:30.527" v="4328" actId="20577"/>
          <ac:spMkLst>
            <pc:docMk/>
            <pc:sldMk cId="27361360" sldId="512"/>
            <ac:spMk id="3" creationId="{D488EB57-6651-70DB-31E1-3944B397A0B8}"/>
          </ac:spMkLst>
        </pc:spChg>
      </pc:sldChg>
      <pc:sldChg chg="addSp delSp modSp add del mod ord addAnim delAnim modAnim">
        <pc:chgData name="Galib, Asadullah" userId="a568b8db-2aef-4097-b5f7-ed17341ae71c" providerId="ADAL" clId="{895AEF6F-A161-49D2-8B49-B65CC3AB4847}" dt="2024-03-25T11:11:02.694" v="11421" actId="47"/>
        <pc:sldMkLst>
          <pc:docMk/>
          <pc:sldMk cId="2524030243" sldId="513"/>
        </pc:sldMkLst>
        <pc:spChg chg="mod">
          <ac:chgData name="Galib, Asadullah" userId="a568b8db-2aef-4097-b5f7-ed17341ae71c" providerId="ADAL" clId="{895AEF6F-A161-49D2-8B49-B65CC3AB4847}" dt="2024-03-20T04:30:05.283" v="4557" actId="20577"/>
          <ac:spMkLst>
            <pc:docMk/>
            <pc:sldMk cId="2524030243" sldId="513"/>
            <ac:spMk id="2" creationId="{FA38F453-8718-5FDB-C556-926CACF1A69E}"/>
          </ac:spMkLst>
        </pc:spChg>
        <pc:spChg chg="mod">
          <ac:chgData name="Galib, Asadullah" userId="a568b8db-2aef-4097-b5f7-ed17341ae71c" providerId="ADAL" clId="{895AEF6F-A161-49D2-8B49-B65CC3AB4847}" dt="2024-03-22T11:21:58.667" v="9849" actId="2710"/>
          <ac:spMkLst>
            <pc:docMk/>
            <pc:sldMk cId="2524030243" sldId="513"/>
            <ac:spMk id="3" creationId="{D488EB57-6651-70DB-31E1-3944B397A0B8}"/>
          </ac:spMkLst>
        </pc:spChg>
        <pc:spChg chg="add del mod">
          <ac:chgData name="Galib, Asadullah" userId="a568b8db-2aef-4097-b5f7-ed17341ae71c" providerId="ADAL" clId="{895AEF6F-A161-49D2-8B49-B65CC3AB4847}" dt="2024-03-22T11:20:27.103" v="9841" actId="478"/>
          <ac:spMkLst>
            <pc:docMk/>
            <pc:sldMk cId="2524030243" sldId="513"/>
            <ac:spMk id="7" creationId="{1C41CF42-659C-FAEE-BFC9-FB7E7BF974F3}"/>
          </ac:spMkLst>
        </pc:spChg>
        <pc:picChg chg="add del mod">
          <ac:chgData name="Galib, Asadullah" userId="a568b8db-2aef-4097-b5f7-ed17341ae71c" providerId="ADAL" clId="{895AEF6F-A161-49D2-8B49-B65CC3AB4847}" dt="2024-03-20T04:54:43.317" v="4780" actId="478"/>
          <ac:picMkLst>
            <pc:docMk/>
            <pc:sldMk cId="2524030243" sldId="513"/>
            <ac:picMk id="5" creationId="{CDC74D7F-AEA5-8E8C-1DFE-7C62DF72FE17}"/>
          </ac:picMkLst>
        </pc:picChg>
        <pc:picChg chg="add del mod modCrop">
          <ac:chgData name="Galib, Asadullah" userId="a568b8db-2aef-4097-b5f7-ed17341ae71c" providerId="ADAL" clId="{895AEF6F-A161-49D2-8B49-B65CC3AB4847}" dt="2024-03-20T05:05:04.257" v="4899" actId="478"/>
          <ac:picMkLst>
            <pc:docMk/>
            <pc:sldMk cId="2524030243" sldId="513"/>
            <ac:picMk id="6" creationId="{CB2F4AFA-7DF4-390E-3FEC-32EE6B63E980}"/>
          </ac:picMkLst>
        </pc:picChg>
        <pc:picChg chg="add del mod modCrop">
          <ac:chgData name="Galib, Asadullah" userId="a568b8db-2aef-4097-b5f7-ed17341ae71c" providerId="ADAL" clId="{895AEF6F-A161-49D2-8B49-B65CC3AB4847}" dt="2024-03-20T05:00:42.124" v="4896" actId="21"/>
          <ac:picMkLst>
            <pc:docMk/>
            <pc:sldMk cId="2524030243" sldId="513"/>
            <ac:picMk id="14" creationId="{0BB092B2-09AD-7DCE-14BD-686FF0FD12A2}"/>
          </ac:picMkLst>
        </pc:picChg>
        <pc:picChg chg="add del mod">
          <ac:chgData name="Galib, Asadullah" userId="a568b8db-2aef-4097-b5f7-ed17341ae71c" providerId="ADAL" clId="{895AEF6F-A161-49D2-8B49-B65CC3AB4847}" dt="2024-03-20T05:00:42.124" v="4896" actId="21"/>
          <ac:picMkLst>
            <pc:docMk/>
            <pc:sldMk cId="2524030243" sldId="513"/>
            <ac:picMk id="16" creationId="{8133FFDD-B62E-182D-E3E9-D53352B71F21}"/>
          </ac:picMkLst>
        </pc:picChg>
        <pc:picChg chg="add del">
          <ac:chgData name="Galib, Asadullah" userId="a568b8db-2aef-4097-b5f7-ed17341ae71c" providerId="ADAL" clId="{895AEF6F-A161-49D2-8B49-B65CC3AB4847}" dt="2024-03-20T05:05:02.664" v="4898" actId="478"/>
          <ac:picMkLst>
            <pc:docMk/>
            <pc:sldMk cId="2524030243" sldId="513"/>
            <ac:picMk id="17" creationId="{CE7CD48F-F806-8B08-5299-2F263A564E4C}"/>
          </ac:picMkLst>
        </pc:picChg>
        <pc:picChg chg="add del mod modCrop">
          <ac:chgData name="Galib, Asadullah" userId="a568b8db-2aef-4097-b5f7-ed17341ae71c" providerId="ADAL" clId="{895AEF6F-A161-49D2-8B49-B65CC3AB4847}" dt="2024-03-22T11:20:27.103" v="9841" actId="478"/>
          <ac:picMkLst>
            <pc:docMk/>
            <pc:sldMk cId="2524030243" sldId="513"/>
            <ac:picMk id="18" creationId="{5D699A64-436F-24C3-C302-8FF356CA5382}"/>
          </ac:picMkLst>
        </pc:picChg>
        <pc:cxnChg chg="add del mod">
          <ac:chgData name="Galib, Asadullah" userId="a568b8db-2aef-4097-b5f7-ed17341ae71c" providerId="ADAL" clId="{895AEF6F-A161-49D2-8B49-B65CC3AB4847}" dt="2024-03-22T11:20:27.103" v="9841" actId="478"/>
          <ac:cxnSpMkLst>
            <pc:docMk/>
            <pc:sldMk cId="2524030243" sldId="513"/>
            <ac:cxnSpMk id="8" creationId="{8CB33EFD-5CC6-342C-C5FB-65AA4228E761}"/>
          </ac:cxnSpMkLst>
        </pc:cxnChg>
      </pc:sldChg>
      <pc:sldChg chg="addSp delSp modSp add mod delAnim modAnim">
        <pc:chgData name="Galib, Asadullah" userId="a568b8db-2aef-4097-b5f7-ed17341ae71c" providerId="ADAL" clId="{895AEF6F-A161-49D2-8B49-B65CC3AB4847}" dt="2024-04-09T13:10:33.007" v="13175"/>
        <pc:sldMkLst>
          <pc:docMk/>
          <pc:sldMk cId="649240518" sldId="514"/>
        </pc:sldMkLst>
        <pc:spChg chg="mod">
          <ac:chgData name="Galib, Asadullah" userId="a568b8db-2aef-4097-b5f7-ed17341ae71c" providerId="ADAL" clId="{895AEF6F-A161-49D2-8B49-B65CC3AB4847}" dt="2024-04-09T13:08:35.162" v="13094" actId="20577"/>
          <ac:spMkLst>
            <pc:docMk/>
            <pc:sldMk cId="649240518" sldId="514"/>
            <ac:spMk id="2" creationId="{FA38F453-8718-5FDB-C556-926CACF1A69E}"/>
          </ac:spMkLst>
        </pc:spChg>
        <pc:spChg chg="mod">
          <ac:chgData name="Galib, Asadullah" userId="a568b8db-2aef-4097-b5f7-ed17341ae71c" providerId="ADAL" clId="{895AEF6F-A161-49D2-8B49-B65CC3AB4847}" dt="2024-04-09T13:10:33.007" v="13175"/>
          <ac:spMkLst>
            <pc:docMk/>
            <pc:sldMk cId="649240518" sldId="514"/>
            <ac:spMk id="3" creationId="{D488EB57-6651-70DB-31E1-3944B397A0B8}"/>
          </ac:spMkLst>
        </pc:spChg>
        <pc:spChg chg="add del">
          <ac:chgData name="Galib, Asadullah" userId="a568b8db-2aef-4097-b5f7-ed17341ae71c" providerId="ADAL" clId="{895AEF6F-A161-49D2-8B49-B65CC3AB4847}" dt="2024-04-01T12:51:38.244" v="11779" actId="22"/>
          <ac:spMkLst>
            <pc:docMk/>
            <pc:sldMk cId="649240518" sldId="514"/>
            <ac:spMk id="10" creationId="{B7989E48-E183-799B-2535-636CB2D338B2}"/>
          </ac:spMkLst>
        </pc:spChg>
        <pc:spChg chg="add del mod">
          <ac:chgData name="Galib, Asadullah" userId="a568b8db-2aef-4097-b5f7-ed17341ae71c" providerId="ADAL" clId="{895AEF6F-A161-49D2-8B49-B65CC3AB4847}" dt="2024-04-01T12:52:29.325" v="11799"/>
          <ac:spMkLst>
            <pc:docMk/>
            <pc:sldMk cId="649240518" sldId="514"/>
            <ac:spMk id="11" creationId="{E5E23A04-64E3-30A3-55F8-448C02ADCFE7}"/>
          </ac:spMkLst>
        </pc:spChg>
        <pc:spChg chg="add mod">
          <ac:chgData name="Galib, Asadullah" userId="a568b8db-2aef-4097-b5f7-ed17341ae71c" providerId="ADAL" clId="{895AEF6F-A161-49D2-8B49-B65CC3AB4847}" dt="2024-04-09T13:09:54.423" v="13174" actId="1035"/>
          <ac:spMkLst>
            <pc:docMk/>
            <pc:sldMk cId="649240518" sldId="514"/>
            <ac:spMk id="12" creationId="{D8ACA37D-5FBE-64DA-86DF-0D99E3E375DF}"/>
          </ac:spMkLst>
        </pc:spChg>
        <pc:spChg chg="add mod">
          <ac:chgData name="Galib, Asadullah" userId="a568b8db-2aef-4097-b5f7-ed17341ae71c" providerId="ADAL" clId="{895AEF6F-A161-49D2-8B49-B65CC3AB4847}" dt="2024-04-09T13:09:54.423" v="13174" actId="1035"/>
          <ac:spMkLst>
            <pc:docMk/>
            <pc:sldMk cId="649240518" sldId="514"/>
            <ac:spMk id="13" creationId="{8E390920-4F80-E049-B809-0D1B8D7B87DF}"/>
          </ac:spMkLst>
        </pc:spChg>
        <pc:spChg chg="add del mod">
          <ac:chgData name="Galib, Asadullah" userId="a568b8db-2aef-4097-b5f7-ed17341ae71c" providerId="ADAL" clId="{895AEF6F-A161-49D2-8B49-B65CC3AB4847}" dt="2024-04-01T13:55:46.778" v="12155" actId="21"/>
          <ac:spMkLst>
            <pc:docMk/>
            <pc:sldMk cId="649240518" sldId="514"/>
            <ac:spMk id="29" creationId="{13EFF6D0-B161-B873-A2FE-5F22C0AF33FF}"/>
          </ac:spMkLst>
        </pc:spChg>
        <pc:picChg chg="add del mod">
          <ac:chgData name="Galib, Asadullah" userId="a568b8db-2aef-4097-b5f7-ed17341ae71c" providerId="ADAL" clId="{895AEF6F-A161-49D2-8B49-B65CC3AB4847}" dt="2024-04-03T13:52:49.854" v="12869" actId="478"/>
          <ac:picMkLst>
            <pc:docMk/>
            <pc:sldMk cId="649240518" sldId="514"/>
            <ac:picMk id="6" creationId="{5FBBBABD-5D29-2371-5674-2877340D50C7}"/>
          </ac:picMkLst>
        </pc:picChg>
        <pc:picChg chg="add mod">
          <ac:chgData name="Galib, Asadullah" userId="a568b8db-2aef-4097-b5f7-ed17341ae71c" providerId="ADAL" clId="{895AEF6F-A161-49D2-8B49-B65CC3AB4847}" dt="2024-04-09T13:09:54.423" v="13174" actId="1035"/>
          <ac:picMkLst>
            <pc:docMk/>
            <pc:sldMk cId="649240518" sldId="514"/>
            <ac:picMk id="7" creationId="{700E7513-08F0-4713-50D4-9877654EDEF8}"/>
          </ac:picMkLst>
        </pc:picChg>
        <pc:picChg chg="add del mod">
          <ac:chgData name="Galib, Asadullah" userId="a568b8db-2aef-4097-b5f7-ed17341ae71c" providerId="ADAL" clId="{895AEF6F-A161-49D2-8B49-B65CC3AB4847}" dt="2024-04-01T12:29:38.863" v="11456" actId="478"/>
          <ac:picMkLst>
            <pc:docMk/>
            <pc:sldMk cId="649240518" sldId="514"/>
            <ac:picMk id="8" creationId="{26143345-2E80-5D2F-CF26-0ADC93553C41}"/>
          </ac:picMkLst>
        </pc:picChg>
        <pc:cxnChg chg="add mod">
          <ac:chgData name="Galib, Asadullah" userId="a568b8db-2aef-4097-b5f7-ed17341ae71c" providerId="ADAL" clId="{895AEF6F-A161-49D2-8B49-B65CC3AB4847}" dt="2024-04-09T13:09:54.423" v="13174" actId="1035"/>
          <ac:cxnSpMkLst>
            <pc:docMk/>
            <pc:sldMk cId="649240518" sldId="514"/>
            <ac:cxnSpMk id="14" creationId="{4384C39E-59B2-ADE7-3F30-25E81DD9581A}"/>
          </ac:cxnSpMkLst>
        </pc:cxnChg>
        <pc:cxnChg chg="add mod">
          <ac:chgData name="Galib, Asadullah" userId="a568b8db-2aef-4097-b5f7-ed17341ae71c" providerId="ADAL" clId="{895AEF6F-A161-49D2-8B49-B65CC3AB4847}" dt="2024-04-09T13:09:54.423" v="13174" actId="1035"/>
          <ac:cxnSpMkLst>
            <pc:docMk/>
            <pc:sldMk cId="649240518" sldId="514"/>
            <ac:cxnSpMk id="19" creationId="{E4E48C38-EF75-26BA-BA59-EB5738328620}"/>
          </ac:cxnSpMkLst>
        </pc:cxnChg>
        <pc:cxnChg chg="add del mod">
          <ac:chgData name="Galib, Asadullah" userId="a568b8db-2aef-4097-b5f7-ed17341ae71c" providerId="ADAL" clId="{895AEF6F-A161-49D2-8B49-B65CC3AB4847}" dt="2024-04-01T13:55:46.778" v="12155" actId="21"/>
          <ac:cxnSpMkLst>
            <pc:docMk/>
            <pc:sldMk cId="649240518" sldId="514"/>
            <ac:cxnSpMk id="28" creationId="{702A1200-4C28-C558-DC2A-493837BBC7BA}"/>
          </ac:cxnSpMkLst>
        </pc:cxnChg>
      </pc:sldChg>
      <pc:sldChg chg="addSp delSp modSp new mod modAnim">
        <pc:chgData name="Galib, Asadullah" userId="a568b8db-2aef-4097-b5f7-ed17341ae71c" providerId="ADAL" clId="{895AEF6F-A161-49D2-8B49-B65CC3AB4847}" dt="2024-04-01T12:39:11.856" v="11652" actId="5793"/>
        <pc:sldMkLst>
          <pc:docMk/>
          <pc:sldMk cId="1748417422" sldId="515"/>
        </pc:sldMkLst>
        <pc:spChg chg="mod">
          <ac:chgData name="Galib, Asadullah" userId="a568b8db-2aef-4097-b5f7-ed17341ae71c" providerId="ADAL" clId="{895AEF6F-A161-49D2-8B49-B65CC3AB4847}" dt="2024-03-20T05:09:40.414" v="4969" actId="20577"/>
          <ac:spMkLst>
            <pc:docMk/>
            <pc:sldMk cId="1748417422" sldId="515"/>
            <ac:spMk id="2" creationId="{3D637CDB-6A31-A677-4490-5338DF41C7A9}"/>
          </ac:spMkLst>
        </pc:spChg>
        <pc:spChg chg="mod">
          <ac:chgData name="Galib, Asadullah" userId="a568b8db-2aef-4097-b5f7-ed17341ae71c" providerId="ADAL" clId="{895AEF6F-A161-49D2-8B49-B65CC3AB4847}" dt="2024-04-01T12:39:11.856" v="11652" actId="5793"/>
          <ac:spMkLst>
            <pc:docMk/>
            <pc:sldMk cId="1748417422" sldId="515"/>
            <ac:spMk id="3" creationId="{753C13BC-882E-2D23-4BA1-52FE3F816C46}"/>
          </ac:spMkLst>
        </pc:spChg>
        <pc:spChg chg="add del">
          <ac:chgData name="Galib, Asadullah" userId="a568b8db-2aef-4097-b5f7-ed17341ae71c" providerId="ADAL" clId="{895AEF6F-A161-49D2-8B49-B65CC3AB4847}" dt="2024-03-20T05:09:23.135" v="4951" actId="22"/>
          <ac:spMkLst>
            <pc:docMk/>
            <pc:sldMk cId="1748417422" sldId="515"/>
            <ac:spMk id="6" creationId="{914AF98B-6AF2-20F5-6C0E-EE61A6AD7E70}"/>
          </ac:spMkLst>
        </pc:spChg>
      </pc:sldChg>
      <pc:sldChg chg="addSp delSp modSp new del mod modClrScheme chgLayout">
        <pc:chgData name="Galib, Asadullah" userId="a568b8db-2aef-4097-b5f7-ed17341ae71c" providerId="ADAL" clId="{895AEF6F-A161-49D2-8B49-B65CC3AB4847}" dt="2024-03-20T06:46:19.117" v="6107" actId="47"/>
        <pc:sldMkLst>
          <pc:docMk/>
          <pc:sldMk cId="2736947380" sldId="516"/>
        </pc:sldMkLst>
        <pc:spChg chg="del mod ord">
          <ac:chgData name="Galib, Asadullah" userId="a568b8db-2aef-4097-b5f7-ed17341ae71c" providerId="ADAL" clId="{895AEF6F-A161-49D2-8B49-B65CC3AB4847}" dt="2024-03-20T05:55:20.733" v="5136" actId="700"/>
          <ac:spMkLst>
            <pc:docMk/>
            <pc:sldMk cId="2736947380" sldId="516"/>
            <ac:spMk id="2" creationId="{49DF4342-21A3-AC9E-AA2F-4731F1B906B7}"/>
          </ac:spMkLst>
        </pc:spChg>
        <pc:spChg chg="del">
          <ac:chgData name="Galib, Asadullah" userId="a568b8db-2aef-4097-b5f7-ed17341ae71c" providerId="ADAL" clId="{895AEF6F-A161-49D2-8B49-B65CC3AB4847}" dt="2024-03-20T05:55:20.733" v="5136" actId="700"/>
          <ac:spMkLst>
            <pc:docMk/>
            <pc:sldMk cId="2736947380" sldId="516"/>
            <ac:spMk id="3" creationId="{EDC4E87E-02A0-E075-C33D-EDBDAE8064FB}"/>
          </ac:spMkLst>
        </pc:spChg>
        <pc:spChg chg="mod ord">
          <ac:chgData name="Galib, Asadullah" userId="a568b8db-2aef-4097-b5f7-ed17341ae71c" providerId="ADAL" clId="{895AEF6F-A161-49D2-8B49-B65CC3AB4847}" dt="2024-03-20T05:55:20.733" v="5136" actId="700"/>
          <ac:spMkLst>
            <pc:docMk/>
            <pc:sldMk cId="2736947380" sldId="516"/>
            <ac:spMk id="4" creationId="{7A0EF1AD-BAF4-79CB-8253-C4BFF5775837}"/>
          </ac:spMkLst>
        </pc:spChg>
        <pc:spChg chg="add mod ord">
          <ac:chgData name="Galib, Asadullah" userId="a568b8db-2aef-4097-b5f7-ed17341ae71c" providerId="ADAL" clId="{895AEF6F-A161-49D2-8B49-B65CC3AB4847}" dt="2024-03-20T05:55:20.745" v="5137" actId="27636"/>
          <ac:spMkLst>
            <pc:docMk/>
            <pc:sldMk cId="2736947380" sldId="516"/>
            <ac:spMk id="5" creationId="{CEEAD0B4-B3D6-ECC4-6595-B90AAA81C3CE}"/>
          </ac:spMkLst>
        </pc:spChg>
        <pc:picChg chg="add">
          <ac:chgData name="Galib, Asadullah" userId="a568b8db-2aef-4097-b5f7-ed17341ae71c" providerId="ADAL" clId="{895AEF6F-A161-49D2-8B49-B65CC3AB4847}" dt="2024-03-20T05:55:23.437" v="5138"/>
          <ac:picMkLst>
            <pc:docMk/>
            <pc:sldMk cId="2736947380" sldId="516"/>
            <ac:picMk id="6" creationId="{2CEEEB07-3916-10F3-BCA8-2C14DB80343B}"/>
          </ac:picMkLst>
        </pc:picChg>
      </pc:sldChg>
      <pc:sldChg chg="addSp delSp modSp new mod modClrScheme modAnim chgLayout">
        <pc:chgData name="Galib, Asadullah" userId="a568b8db-2aef-4097-b5f7-ed17341ae71c" providerId="ADAL" clId="{895AEF6F-A161-49D2-8B49-B65CC3AB4847}" dt="2024-03-20T14:34:21.325" v="8042" actId="20577"/>
        <pc:sldMkLst>
          <pc:docMk/>
          <pc:sldMk cId="3050842629" sldId="517"/>
        </pc:sldMkLst>
        <pc:spChg chg="del mod ord">
          <ac:chgData name="Galib, Asadullah" userId="a568b8db-2aef-4097-b5f7-ed17341ae71c" providerId="ADAL" clId="{895AEF6F-A161-49D2-8B49-B65CC3AB4847}" dt="2024-03-20T06:29:03.014" v="5481" actId="700"/>
          <ac:spMkLst>
            <pc:docMk/>
            <pc:sldMk cId="3050842629" sldId="517"/>
            <ac:spMk id="2" creationId="{FB507E82-1C5C-9E59-BB25-B32FE435D522}"/>
          </ac:spMkLst>
        </pc:spChg>
        <pc:spChg chg="mod ord">
          <ac:chgData name="Galib, Asadullah" userId="a568b8db-2aef-4097-b5f7-ed17341ae71c" providerId="ADAL" clId="{895AEF6F-A161-49D2-8B49-B65CC3AB4847}" dt="2024-03-20T06:29:03.014" v="5481" actId="700"/>
          <ac:spMkLst>
            <pc:docMk/>
            <pc:sldMk cId="3050842629" sldId="517"/>
            <ac:spMk id="3" creationId="{CA1A2F6C-7CE7-47AF-E8AB-B282ADD284B1}"/>
          </ac:spMkLst>
        </pc:spChg>
        <pc:spChg chg="add mod ord">
          <ac:chgData name="Galib, Asadullah" userId="a568b8db-2aef-4097-b5f7-ed17341ae71c" providerId="ADAL" clId="{895AEF6F-A161-49D2-8B49-B65CC3AB4847}" dt="2024-03-20T06:29:09.260" v="5505" actId="20577"/>
          <ac:spMkLst>
            <pc:docMk/>
            <pc:sldMk cId="3050842629" sldId="517"/>
            <ac:spMk id="4" creationId="{CF301053-EAFB-B85A-F3C1-6E48783F5140}"/>
          </ac:spMkLst>
        </pc:spChg>
        <pc:spChg chg="add mod ord">
          <ac:chgData name="Galib, Asadullah" userId="a568b8db-2aef-4097-b5f7-ed17341ae71c" providerId="ADAL" clId="{895AEF6F-A161-49D2-8B49-B65CC3AB4847}" dt="2024-03-20T14:34:21.325" v="8042" actId="20577"/>
          <ac:spMkLst>
            <pc:docMk/>
            <pc:sldMk cId="3050842629" sldId="517"/>
            <ac:spMk id="5" creationId="{C32F5A9C-5B30-B38D-FB53-246A56098E62}"/>
          </ac:spMkLst>
        </pc:spChg>
      </pc:sldChg>
      <pc:sldChg chg="addSp delSp modSp new mod modClrScheme delAnim modAnim chgLayout">
        <pc:chgData name="Galib, Asadullah" userId="a568b8db-2aef-4097-b5f7-ed17341ae71c" providerId="ADAL" clId="{895AEF6F-A161-49D2-8B49-B65CC3AB4847}" dt="2024-04-01T13:47:55.121" v="12112" actId="14100"/>
        <pc:sldMkLst>
          <pc:docMk/>
          <pc:sldMk cId="1795451932" sldId="518"/>
        </pc:sldMkLst>
        <pc:spChg chg="add mod">
          <ac:chgData name="Galib, Asadullah" userId="a568b8db-2aef-4097-b5f7-ed17341ae71c" providerId="ADAL" clId="{895AEF6F-A161-49D2-8B49-B65CC3AB4847}" dt="2024-03-22T11:24:15.933" v="9876" actId="1076"/>
          <ac:spMkLst>
            <pc:docMk/>
            <pc:sldMk cId="1795451932" sldId="518"/>
            <ac:spMk id="2" creationId="{35644CB6-D5D3-740B-8540-768A5CA5ED7B}"/>
          </ac:spMkLst>
        </pc:spChg>
        <pc:spChg chg="del mod ord">
          <ac:chgData name="Galib, Asadullah" userId="a568b8db-2aef-4097-b5f7-ed17341ae71c" providerId="ADAL" clId="{895AEF6F-A161-49D2-8B49-B65CC3AB4847}" dt="2024-03-20T06:36:57.084" v="5801" actId="700"/>
          <ac:spMkLst>
            <pc:docMk/>
            <pc:sldMk cId="1795451932" sldId="518"/>
            <ac:spMk id="2" creationId="{7A3B36CD-A42F-EDA1-6F9F-EA6B2573BF0D}"/>
          </ac:spMkLst>
        </pc:spChg>
        <pc:spChg chg="del">
          <ac:chgData name="Galib, Asadullah" userId="a568b8db-2aef-4097-b5f7-ed17341ae71c" providerId="ADAL" clId="{895AEF6F-A161-49D2-8B49-B65CC3AB4847}" dt="2024-03-20T06:36:57.084" v="5801" actId="700"/>
          <ac:spMkLst>
            <pc:docMk/>
            <pc:sldMk cId="1795451932" sldId="518"/>
            <ac:spMk id="3" creationId="{DB122761-F0D8-31BC-0306-7727BEC5E265}"/>
          </ac:spMkLst>
        </pc:spChg>
        <pc:spChg chg="mod ord">
          <ac:chgData name="Galib, Asadullah" userId="a568b8db-2aef-4097-b5f7-ed17341ae71c" providerId="ADAL" clId="{895AEF6F-A161-49D2-8B49-B65CC3AB4847}" dt="2024-03-20T06:36:57.084" v="5801" actId="700"/>
          <ac:spMkLst>
            <pc:docMk/>
            <pc:sldMk cId="1795451932" sldId="518"/>
            <ac:spMk id="4" creationId="{E5773FC3-7F5A-28A1-BB28-B39EF63709C2}"/>
          </ac:spMkLst>
        </pc:spChg>
        <pc:spChg chg="add mod ord">
          <ac:chgData name="Galib, Asadullah" userId="a568b8db-2aef-4097-b5f7-ed17341ae71c" providerId="ADAL" clId="{895AEF6F-A161-49D2-8B49-B65CC3AB4847}" dt="2024-03-22T11:22:47.401" v="9855" actId="20577"/>
          <ac:spMkLst>
            <pc:docMk/>
            <pc:sldMk cId="1795451932" sldId="518"/>
            <ac:spMk id="5" creationId="{5A47DF7F-61F3-00A9-8CCB-D87AD6253E35}"/>
          </ac:spMkLst>
        </pc:spChg>
        <pc:spChg chg="add del mod">
          <ac:chgData name="Galib, Asadullah" userId="a568b8db-2aef-4097-b5f7-ed17341ae71c" providerId="ADAL" clId="{895AEF6F-A161-49D2-8B49-B65CC3AB4847}" dt="2024-04-01T13:42:25.740" v="12075" actId="478"/>
          <ac:spMkLst>
            <pc:docMk/>
            <pc:sldMk cId="1795451932" sldId="518"/>
            <ac:spMk id="6" creationId="{3212782E-F516-23D9-83E7-BB4C4F8FA023}"/>
          </ac:spMkLst>
        </pc:spChg>
        <pc:spChg chg="add del mod">
          <ac:chgData name="Galib, Asadullah" userId="a568b8db-2aef-4097-b5f7-ed17341ae71c" providerId="ADAL" clId="{895AEF6F-A161-49D2-8B49-B65CC3AB4847}" dt="2024-03-22T11:23:43.083" v="9866" actId="478"/>
          <ac:spMkLst>
            <pc:docMk/>
            <pc:sldMk cId="1795451932" sldId="518"/>
            <ac:spMk id="8" creationId="{3CF6C7CF-69A7-32F0-8F8B-00BAF96C8C57}"/>
          </ac:spMkLst>
        </pc:spChg>
        <pc:spChg chg="add mod">
          <ac:chgData name="Galib, Asadullah" userId="a568b8db-2aef-4097-b5f7-ed17341ae71c" providerId="ADAL" clId="{895AEF6F-A161-49D2-8B49-B65CC3AB4847}" dt="2024-04-01T13:43:34.286" v="12087" actId="14100"/>
          <ac:spMkLst>
            <pc:docMk/>
            <pc:sldMk cId="1795451932" sldId="518"/>
            <ac:spMk id="9" creationId="{5A448597-89C6-9FC8-4403-E3378239ED83}"/>
          </ac:spMkLst>
        </pc:spChg>
        <pc:spChg chg="add del mod">
          <ac:chgData name="Galib, Asadullah" userId="a568b8db-2aef-4097-b5f7-ed17341ae71c" providerId="ADAL" clId="{895AEF6F-A161-49D2-8B49-B65CC3AB4847}" dt="2024-03-22T11:22:58.555" v="9858" actId="478"/>
          <ac:spMkLst>
            <pc:docMk/>
            <pc:sldMk cId="1795451932" sldId="518"/>
            <ac:spMk id="9" creationId="{C5CFB3B9-AEDE-61E7-C3FA-97E8457EBA30}"/>
          </ac:spMkLst>
        </pc:spChg>
        <pc:picChg chg="add mod modCrop">
          <ac:chgData name="Galib, Asadullah" userId="a568b8db-2aef-4097-b5f7-ed17341ae71c" providerId="ADAL" clId="{895AEF6F-A161-49D2-8B49-B65CC3AB4847}" dt="2024-03-22T11:23:21.541" v="9860" actId="1076"/>
          <ac:picMkLst>
            <pc:docMk/>
            <pc:sldMk cId="1795451932" sldId="518"/>
            <ac:picMk id="7" creationId="{798B11FA-11E1-8831-D3EC-37B58430AAAD}"/>
          </ac:picMkLst>
        </pc:picChg>
        <pc:picChg chg="add mod modCrop">
          <ac:chgData name="Galib, Asadullah" userId="a568b8db-2aef-4097-b5f7-ed17341ae71c" providerId="ADAL" clId="{895AEF6F-A161-49D2-8B49-B65CC3AB4847}" dt="2024-04-01T13:47:55.121" v="12112" actId="14100"/>
          <ac:picMkLst>
            <pc:docMk/>
            <pc:sldMk cId="1795451932" sldId="518"/>
            <ac:picMk id="8" creationId="{7EBE2CA1-A97E-D3C4-D184-180221DB9F37}"/>
          </ac:picMkLst>
        </pc:picChg>
        <pc:inkChg chg="add del">
          <ac:chgData name="Galib, Asadullah" userId="a568b8db-2aef-4097-b5f7-ed17341ae71c" providerId="ADAL" clId="{895AEF6F-A161-49D2-8B49-B65CC3AB4847}" dt="2024-04-01T13:34:49.278" v="12062" actId="478"/>
          <ac:inkMkLst>
            <pc:docMk/>
            <pc:sldMk cId="1795451932" sldId="518"/>
            <ac:inkMk id="3" creationId="{8BBD8E52-2137-1BB0-054A-D903EF62CAED}"/>
          </ac:inkMkLst>
        </pc:inkChg>
      </pc:sldChg>
      <pc:sldChg chg="addSp modSp new mod modAnim">
        <pc:chgData name="Galib, Asadullah" userId="a568b8db-2aef-4097-b5f7-ed17341ae71c" providerId="ADAL" clId="{895AEF6F-A161-49D2-8B49-B65CC3AB4847}" dt="2024-03-22T11:44:28.463" v="10438"/>
        <pc:sldMkLst>
          <pc:docMk/>
          <pc:sldMk cId="2963533488" sldId="519"/>
        </pc:sldMkLst>
        <pc:spChg chg="mod">
          <ac:chgData name="Galib, Asadullah" userId="a568b8db-2aef-4097-b5f7-ed17341ae71c" providerId="ADAL" clId="{895AEF6F-A161-49D2-8B49-B65CC3AB4847}" dt="2024-03-20T06:39:50.115" v="5986" actId="27636"/>
          <ac:spMkLst>
            <pc:docMk/>
            <pc:sldMk cId="2963533488" sldId="519"/>
            <ac:spMk id="2" creationId="{E464B1DE-B40D-C569-20E3-F1BC8D9F9984}"/>
          </ac:spMkLst>
        </pc:spChg>
        <pc:spChg chg="add mod">
          <ac:chgData name="Galib, Asadullah" userId="a568b8db-2aef-4097-b5f7-ed17341ae71c" providerId="ADAL" clId="{895AEF6F-A161-49D2-8B49-B65CC3AB4847}" dt="2024-03-22T11:39:10.572" v="10367" actId="122"/>
          <ac:spMkLst>
            <pc:docMk/>
            <pc:sldMk cId="2963533488" sldId="519"/>
            <ac:spMk id="6" creationId="{99C80F0F-7661-DBB2-26FF-CF1ABA7CBAC5}"/>
          </ac:spMkLst>
        </pc:spChg>
        <pc:picChg chg="add mod">
          <ac:chgData name="Galib, Asadullah" userId="a568b8db-2aef-4097-b5f7-ed17341ae71c" providerId="ADAL" clId="{895AEF6F-A161-49D2-8B49-B65CC3AB4847}" dt="2024-03-22T11:38:59.737" v="10363" actId="1076"/>
          <ac:picMkLst>
            <pc:docMk/>
            <pc:sldMk cId="2963533488" sldId="519"/>
            <ac:picMk id="5" creationId="{6EAF475F-C97D-4C44-4721-86F7731C1556}"/>
          </ac:picMkLst>
        </pc:picChg>
        <pc:picChg chg="add">
          <ac:chgData name="Galib, Asadullah" userId="a568b8db-2aef-4097-b5f7-ed17341ae71c" providerId="ADAL" clId="{895AEF6F-A161-49D2-8B49-B65CC3AB4847}" dt="2024-03-20T06:41:17.809" v="5991"/>
          <ac:picMkLst>
            <pc:docMk/>
            <pc:sldMk cId="2963533488" sldId="519"/>
            <ac:picMk id="7" creationId="{EC286F92-8504-1D3A-F108-D3D8D0646E82}"/>
          </ac:picMkLst>
        </pc:picChg>
      </pc:sldChg>
      <pc:sldChg chg="addSp modSp new mod modClrScheme chgLayout">
        <pc:chgData name="Galib, Asadullah" userId="a568b8db-2aef-4097-b5f7-ed17341ae71c" providerId="ADAL" clId="{895AEF6F-A161-49D2-8B49-B65CC3AB4847}" dt="2024-03-20T06:46:03.350" v="6106" actId="20577"/>
        <pc:sldMkLst>
          <pc:docMk/>
          <pc:sldMk cId="544918507" sldId="520"/>
        </pc:sldMkLst>
        <pc:spChg chg="mod ord">
          <ac:chgData name="Galib, Asadullah" userId="a568b8db-2aef-4097-b5f7-ed17341ae71c" providerId="ADAL" clId="{895AEF6F-A161-49D2-8B49-B65CC3AB4847}" dt="2024-03-20T06:42:07.184" v="6015" actId="700"/>
          <ac:spMkLst>
            <pc:docMk/>
            <pc:sldMk cId="544918507" sldId="520"/>
            <ac:spMk id="2" creationId="{ED0E6500-0DE5-7E3F-449E-DE32CF5A20FC}"/>
          </ac:spMkLst>
        </pc:spChg>
        <pc:spChg chg="mod ord">
          <ac:chgData name="Galib, Asadullah" userId="a568b8db-2aef-4097-b5f7-ed17341ae71c" providerId="ADAL" clId="{895AEF6F-A161-49D2-8B49-B65CC3AB4847}" dt="2024-03-20T06:42:07.184" v="6015" actId="700"/>
          <ac:spMkLst>
            <pc:docMk/>
            <pc:sldMk cId="544918507" sldId="520"/>
            <ac:spMk id="3" creationId="{77D23DDE-F3C3-F901-5142-3DC1283FA948}"/>
          </ac:spMkLst>
        </pc:spChg>
        <pc:spChg chg="add mod ord">
          <ac:chgData name="Galib, Asadullah" userId="a568b8db-2aef-4097-b5f7-ed17341ae71c" providerId="ADAL" clId="{895AEF6F-A161-49D2-8B49-B65CC3AB4847}" dt="2024-03-20T06:46:03.350" v="6106" actId="20577"/>
          <ac:spMkLst>
            <pc:docMk/>
            <pc:sldMk cId="544918507" sldId="520"/>
            <ac:spMk id="4" creationId="{BFF562F5-13CB-2662-4555-3FD013078F3E}"/>
          </ac:spMkLst>
        </pc:spChg>
      </pc:sldChg>
      <pc:sldChg chg="addSp delSp modSp new mod modClrScheme chgLayout">
        <pc:chgData name="Galib, Asadullah" userId="a568b8db-2aef-4097-b5f7-ed17341ae71c" providerId="ADAL" clId="{895AEF6F-A161-49D2-8B49-B65CC3AB4847}" dt="2024-03-20T08:08:39.324" v="7322" actId="1076"/>
        <pc:sldMkLst>
          <pc:docMk/>
          <pc:sldMk cId="330806058" sldId="521"/>
        </pc:sldMkLst>
        <pc:spChg chg="del mod ord">
          <ac:chgData name="Galib, Asadullah" userId="a568b8db-2aef-4097-b5f7-ed17341ae71c" providerId="ADAL" clId="{895AEF6F-A161-49D2-8B49-B65CC3AB4847}" dt="2024-03-20T08:08:20.308" v="7309" actId="700"/>
          <ac:spMkLst>
            <pc:docMk/>
            <pc:sldMk cId="330806058" sldId="521"/>
            <ac:spMk id="2" creationId="{91529C92-F1AE-AAA7-B425-2D13D29894CC}"/>
          </ac:spMkLst>
        </pc:spChg>
        <pc:spChg chg="del mod ord">
          <ac:chgData name="Galib, Asadullah" userId="a568b8db-2aef-4097-b5f7-ed17341ae71c" providerId="ADAL" clId="{895AEF6F-A161-49D2-8B49-B65CC3AB4847}" dt="2024-03-20T08:08:20.308" v="7309" actId="700"/>
          <ac:spMkLst>
            <pc:docMk/>
            <pc:sldMk cId="330806058" sldId="521"/>
            <ac:spMk id="3" creationId="{708593FA-D165-42A1-0AB4-B62833FAC18E}"/>
          </ac:spMkLst>
        </pc:spChg>
        <pc:spChg chg="mod ord">
          <ac:chgData name="Galib, Asadullah" userId="a568b8db-2aef-4097-b5f7-ed17341ae71c" providerId="ADAL" clId="{895AEF6F-A161-49D2-8B49-B65CC3AB4847}" dt="2024-03-20T08:08:27.233" v="7310" actId="700"/>
          <ac:spMkLst>
            <pc:docMk/>
            <pc:sldMk cId="330806058" sldId="521"/>
            <ac:spMk id="4" creationId="{A9254946-1772-B5E2-E228-098FABB8E679}"/>
          </ac:spMkLst>
        </pc:spChg>
        <pc:spChg chg="add del mod ord">
          <ac:chgData name="Galib, Asadullah" userId="a568b8db-2aef-4097-b5f7-ed17341ae71c" providerId="ADAL" clId="{895AEF6F-A161-49D2-8B49-B65CC3AB4847}" dt="2024-03-20T08:08:27.233" v="7310" actId="700"/>
          <ac:spMkLst>
            <pc:docMk/>
            <pc:sldMk cId="330806058" sldId="521"/>
            <ac:spMk id="5" creationId="{CFC30929-ED9C-26C1-3767-4AA65BB2EE8F}"/>
          </ac:spMkLst>
        </pc:spChg>
        <pc:spChg chg="add del mod ord">
          <ac:chgData name="Galib, Asadullah" userId="a568b8db-2aef-4097-b5f7-ed17341ae71c" providerId="ADAL" clId="{895AEF6F-A161-49D2-8B49-B65CC3AB4847}" dt="2024-03-20T08:08:27.233" v="7310" actId="700"/>
          <ac:spMkLst>
            <pc:docMk/>
            <pc:sldMk cId="330806058" sldId="521"/>
            <ac:spMk id="6" creationId="{86059401-154D-E185-3A08-B4EC42B51242}"/>
          </ac:spMkLst>
        </pc:spChg>
        <pc:spChg chg="add mod ord">
          <ac:chgData name="Galib, Asadullah" userId="a568b8db-2aef-4097-b5f7-ed17341ae71c" providerId="ADAL" clId="{895AEF6F-A161-49D2-8B49-B65CC3AB4847}" dt="2024-03-20T08:08:39.324" v="7322" actId="1076"/>
          <ac:spMkLst>
            <pc:docMk/>
            <pc:sldMk cId="330806058" sldId="521"/>
            <ac:spMk id="7" creationId="{B6D50CA2-4F73-9092-B977-6367B8AE9DDA}"/>
          </ac:spMkLst>
        </pc:spChg>
      </pc:sldChg>
      <pc:sldChg chg="modSp new del mod">
        <pc:chgData name="Galib, Asadullah" userId="a568b8db-2aef-4097-b5f7-ed17341ae71c" providerId="ADAL" clId="{895AEF6F-A161-49D2-8B49-B65CC3AB4847}" dt="2024-03-20T06:47:32.661" v="6139" actId="47"/>
        <pc:sldMkLst>
          <pc:docMk/>
          <pc:sldMk cId="1176435866" sldId="521"/>
        </pc:sldMkLst>
        <pc:spChg chg="mod">
          <ac:chgData name="Galib, Asadullah" userId="a568b8db-2aef-4097-b5f7-ed17341ae71c" providerId="ADAL" clId="{895AEF6F-A161-49D2-8B49-B65CC3AB4847}" dt="2024-03-20T06:46:46.762" v="6137" actId="20577"/>
          <ac:spMkLst>
            <pc:docMk/>
            <pc:sldMk cId="1176435866" sldId="521"/>
            <ac:spMk id="2" creationId="{2E19B6D9-5D08-AA39-BA05-FD0E2B77B45A}"/>
          </ac:spMkLst>
        </pc:spChg>
      </pc:sldChg>
      <pc:sldChg chg="modSp add mod">
        <pc:chgData name="Galib, Asadullah" userId="a568b8db-2aef-4097-b5f7-ed17341ae71c" providerId="ADAL" clId="{895AEF6F-A161-49D2-8B49-B65CC3AB4847}" dt="2024-03-20T13:16:53.939" v="7426" actId="20577"/>
        <pc:sldMkLst>
          <pc:docMk/>
          <pc:sldMk cId="4116468196" sldId="522"/>
        </pc:sldMkLst>
        <pc:spChg chg="mod">
          <ac:chgData name="Galib, Asadullah" userId="a568b8db-2aef-4097-b5f7-ed17341ae71c" providerId="ADAL" clId="{895AEF6F-A161-49D2-8B49-B65CC3AB4847}" dt="2024-03-20T13:16:53.939" v="7426" actId="20577"/>
          <ac:spMkLst>
            <pc:docMk/>
            <pc:sldMk cId="4116468196" sldId="522"/>
            <ac:spMk id="3" creationId="{6955BBB0-2BEE-201E-1D20-2004AD9956A7}"/>
          </ac:spMkLst>
        </pc:spChg>
      </pc:sldChg>
      <pc:sldChg chg="modSp add mod">
        <pc:chgData name="Galib, Asadullah" userId="a568b8db-2aef-4097-b5f7-ed17341ae71c" providerId="ADAL" clId="{895AEF6F-A161-49D2-8B49-B65CC3AB4847}" dt="2024-03-20T13:17:44.591" v="7429" actId="20577"/>
        <pc:sldMkLst>
          <pc:docMk/>
          <pc:sldMk cId="2879441996" sldId="523"/>
        </pc:sldMkLst>
        <pc:spChg chg="mod">
          <ac:chgData name="Galib, Asadullah" userId="a568b8db-2aef-4097-b5f7-ed17341ae71c" providerId="ADAL" clId="{895AEF6F-A161-49D2-8B49-B65CC3AB4847}" dt="2024-03-20T13:17:44.591" v="7429" actId="20577"/>
          <ac:spMkLst>
            <pc:docMk/>
            <pc:sldMk cId="2879441996" sldId="523"/>
            <ac:spMk id="3" creationId="{6955BBB0-2BEE-201E-1D20-2004AD9956A7}"/>
          </ac:spMkLst>
        </pc:spChg>
      </pc:sldChg>
      <pc:sldChg chg="modSp add mod ord">
        <pc:chgData name="Galib, Asadullah" userId="a568b8db-2aef-4097-b5f7-ed17341ae71c" providerId="ADAL" clId="{895AEF6F-A161-49D2-8B49-B65CC3AB4847}" dt="2024-03-20T08:03:37.024" v="7282" actId="20577"/>
        <pc:sldMkLst>
          <pc:docMk/>
          <pc:sldMk cId="2515652032" sldId="524"/>
        </pc:sldMkLst>
        <pc:spChg chg="mod">
          <ac:chgData name="Galib, Asadullah" userId="a568b8db-2aef-4097-b5f7-ed17341ae71c" providerId="ADAL" clId="{895AEF6F-A161-49D2-8B49-B65CC3AB4847}" dt="2024-03-20T08:03:37.024" v="7282" actId="20577"/>
          <ac:spMkLst>
            <pc:docMk/>
            <pc:sldMk cId="2515652032" sldId="524"/>
            <ac:spMk id="3" creationId="{6955BBB0-2BEE-201E-1D20-2004AD9956A7}"/>
          </ac:spMkLst>
        </pc:spChg>
      </pc:sldChg>
      <pc:sldChg chg="addSp modSp new del mod modAnim">
        <pc:chgData name="Galib, Asadullah" userId="a568b8db-2aef-4097-b5f7-ed17341ae71c" providerId="ADAL" clId="{895AEF6F-A161-49D2-8B49-B65CC3AB4847}" dt="2024-03-20T07:38:32.816" v="7053" actId="47"/>
        <pc:sldMkLst>
          <pc:docMk/>
          <pc:sldMk cId="1299002091" sldId="525"/>
        </pc:sldMkLst>
        <pc:spChg chg="add mod">
          <ac:chgData name="Galib, Asadullah" userId="a568b8db-2aef-4097-b5f7-ed17341ae71c" providerId="ADAL" clId="{895AEF6F-A161-49D2-8B49-B65CC3AB4847}" dt="2024-03-20T07:31:25.338" v="6875" actId="1076"/>
          <ac:spMkLst>
            <pc:docMk/>
            <pc:sldMk cId="1299002091" sldId="525"/>
            <ac:spMk id="3" creationId="{81814F5C-705C-5027-CFF6-3C8DE38B196F}"/>
          </ac:spMkLst>
        </pc:spChg>
        <pc:spChg chg="add mod">
          <ac:chgData name="Galib, Asadullah" userId="a568b8db-2aef-4097-b5f7-ed17341ae71c" providerId="ADAL" clId="{895AEF6F-A161-49D2-8B49-B65CC3AB4847}" dt="2024-03-20T07:31:25.338" v="6875" actId="1076"/>
          <ac:spMkLst>
            <pc:docMk/>
            <pc:sldMk cId="1299002091" sldId="525"/>
            <ac:spMk id="4" creationId="{7EBB0B7F-AF0C-DA0E-D6E3-021B35DDCAD3}"/>
          </ac:spMkLst>
        </pc:spChg>
        <pc:spChg chg="add mod">
          <ac:chgData name="Galib, Asadullah" userId="a568b8db-2aef-4097-b5f7-ed17341ae71c" providerId="ADAL" clId="{895AEF6F-A161-49D2-8B49-B65CC3AB4847}" dt="2024-03-20T07:31:25.338" v="6875" actId="1076"/>
          <ac:spMkLst>
            <pc:docMk/>
            <pc:sldMk cId="1299002091" sldId="525"/>
            <ac:spMk id="5" creationId="{6AB35526-41CC-24DE-9ACB-BB26A6EFB2BA}"/>
          </ac:spMkLst>
        </pc:spChg>
        <pc:spChg chg="add mod">
          <ac:chgData name="Galib, Asadullah" userId="a568b8db-2aef-4097-b5f7-ed17341ae71c" providerId="ADAL" clId="{895AEF6F-A161-49D2-8B49-B65CC3AB4847}" dt="2024-03-20T07:31:25.338" v="6875" actId="1076"/>
          <ac:spMkLst>
            <pc:docMk/>
            <pc:sldMk cId="1299002091" sldId="525"/>
            <ac:spMk id="6" creationId="{09C069F9-8EE5-BAC2-860B-CFFDC5261DE4}"/>
          </ac:spMkLst>
        </pc:spChg>
        <pc:spChg chg="add mod">
          <ac:chgData name="Galib, Asadullah" userId="a568b8db-2aef-4097-b5f7-ed17341ae71c" providerId="ADAL" clId="{895AEF6F-A161-49D2-8B49-B65CC3AB4847}" dt="2024-03-20T07:31:25.338" v="6875" actId="1076"/>
          <ac:spMkLst>
            <pc:docMk/>
            <pc:sldMk cId="1299002091" sldId="525"/>
            <ac:spMk id="10" creationId="{5ABA85DA-E928-80EF-0349-1BDE80EED9B6}"/>
          </ac:spMkLst>
        </pc:spChg>
        <pc:spChg chg="add mod">
          <ac:chgData name="Galib, Asadullah" userId="a568b8db-2aef-4097-b5f7-ed17341ae71c" providerId="ADAL" clId="{895AEF6F-A161-49D2-8B49-B65CC3AB4847}" dt="2024-03-20T07:31:25.338" v="6875" actId="1076"/>
          <ac:spMkLst>
            <pc:docMk/>
            <pc:sldMk cId="1299002091" sldId="525"/>
            <ac:spMk id="12" creationId="{41DC581F-31A3-6124-2213-73BDDE67D8EB}"/>
          </ac:spMkLst>
        </pc:spChg>
        <pc:spChg chg="add mod">
          <ac:chgData name="Galib, Asadullah" userId="a568b8db-2aef-4097-b5f7-ed17341ae71c" providerId="ADAL" clId="{895AEF6F-A161-49D2-8B49-B65CC3AB4847}" dt="2024-03-20T07:31:25.338" v="6875" actId="1076"/>
          <ac:spMkLst>
            <pc:docMk/>
            <pc:sldMk cId="1299002091" sldId="525"/>
            <ac:spMk id="16" creationId="{3D79276B-ADBF-61AC-E4DB-A68523CA0832}"/>
          </ac:spMkLst>
        </pc:spChg>
        <pc:spChg chg="mod">
          <ac:chgData name="Galib, Asadullah" userId="a568b8db-2aef-4097-b5f7-ed17341ae71c" providerId="ADAL" clId="{895AEF6F-A161-49D2-8B49-B65CC3AB4847}" dt="2024-03-20T07:31:22.079" v="6874"/>
          <ac:spMkLst>
            <pc:docMk/>
            <pc:sldMk cId="1299002091" sldId="525"/>
            <ac:spMk id="19" creationId="{1C7716B8-5071-1CE4-C2B2-8A46395A42C7}"/>
          </ac:spMkLst>
        </pc:spChg>
        <pc:spChg chg="mod">
          <ac:chgData name="Galib, Asadullah" userId="a568b8db-2aef-4097-b5f7-ed17341ae71c" providerId="ADAL" clId="{895AEF6F-A161-49D2-8B49-B65CC3AB4847}" dt="2024-03-20T07:31:22.079" v="6874"/>
          <ac:spMkLst>
            <pc:docMk/>
            <pc:sldMk cId="1299002091" sldId="525"/>
            <ac:spMk id="20" creationId="{2DAAF8FC-F321-1ABB-C119-A67CBE4708FB}"/>
          </ac:spMkLst>
        </pc:spChg>
        <pc:spChg chg="mod">
          <ac:chgData name="Galib, Asadullah" userId="a568b8db-2aef-4097-b5f7-ed17341ae71c" providerId="ADAL" clId="{895AEF6F-A161-49D2-8B49-B65CC3AB4847}" dt="2024-03-20T07:31:22.079" v="6874"/>
          <ac:spMkLst>
            <pc:docMk/>
            <pc:sldMk cId="1299002091" sldId="525"/>
            <ac:spMk id="21" creationId="{7513BDBF-D1A2-4370-E8C9-B6ED0A905980}"/>
          </ac:spMkLst>
        </pc:spChg>
        <pc:grpChg chg="add mod">
          <ac:chgData name="Galib, Asadullah" userId="a568b8db-2aef-4097-b5f7-ed17341ae71c" providerId="ADAL" clId="{895AEF6F-A161-49D2-8B49-B65CC3AB4847}" dt="2024-03-20T07:31:25.338" v="6875" actId="1076"/>
          <ac:grpSpMkLst>
            <pc:docMk/>
            <pc:sldMk cId="1299002091" sldId="525"/>
            <ac:grpSpMk id="18" creationId="{AA5E2C93-25DF-2171-6C27-E572573B5899}"/>
          </ac:grpSpMkLst>
        </pc:grpChg>
        <pc:cxnChg chg="add mod">
          <ac:chgData name="Galib, Asadullah" userId="a568b8db-2aef-4097-b5f7-ed17341ae71c" providerId="ADAL" clId="{895AEF6F-A161-49D2-8B49-B65CC3AB4847}" dt="2024-03-20T07:31:25.338" v="6875" actId="1076"/>
          <ac:cxnSpMkLst>
            <pc:docMk/>
            <pc:sldMk cId="1299002091" sldId="525"/>
            <ac:cxnSpMk id="7" creationId="{FE920961-8D45-78C6-1644-0D67B5D9BE64}"/>
          </ac:cxnSpMkLst>
        </pc:cxnChg>
        <pc:cxnChg chg="add mod">
          <ac:chgData name="Galib, Asadullah" userId="a568b8db-2aef-4097-b5f7-ed17341ae71c" providerId="ADAL" clId="{895AEF6F-A161-49D2-8B49-B65CC3AB4847}" dt="2024-03-20T07:31:25.338" v="6875" actId="1076"/>
          <ac:cxnSpMkLst>
            <pc:docMk/>
            <pc:sldMk cId="1299002091" sldId="525"/>
            <ac:cxnSpMk id="8" creationId="{CA5DEE80-CB28-770E-A8C0-85D09786BBE6}"/>
          </ac:cxnSpMkLst>
        </pc:cxnChg>
        <pc:cxnChg chg="add mod">
          <ac:chgData name="Galib, Asadullah" userId="a568b8db-2aef-4097-b5f7-ed17341ae71c" providerId="ADAL" clId="{895AEF6F-A161-49D2-8B49-B65CC3AB4847}" dt="2024-03-20T07:31:25.338" v="6875" actId="1076"/>
          <ac:cxnSpMkLst>
            <pc:docMk/>
            <pc:sldMk cId="1299002091" sldId="525"/>
            <ac:cxnSpMk id="9" creationId="{ABD49B28-A8E7-D75C-C842-F7E7A95664E8}"/>
          </ac:cxnSpMkLst>
        </pc:cxnChg>
        <pc:cxnChg chg="add mod">
          <ac:chgData name="Galib, Asadullah" userId="a568b8db-2aef-4097-b5f7-ed17341ae71c" providerId="ADAL" clId="{895AEF6F-A161-49D2-8B49-B65CC3AB4847}" dt="2024-03-20T07:31:25.338" v="6875" actId="1076"/>
          <ac:cxnSpMkLst>
            <pc:docMk/>
            <pc:sldMk cId="1299002091" sldId="525"/>
            <ac:cxnSpMk id="11" creationId="{A7A13239-611F-F4CC-76CB-DC77DEEF7F0C}"/>
          </ac:cxnSpMkLst>
        </pc:cxnChg>
        <pc:cxnChg chg="add mod">
          <ac:chgData name="Galib, Asadullah" userId="a568b8db-2aef-4097-b5f7-ed17341ae71c" providerId="ADAL" clId="{895AEF6F-A161-49D2-8B49-B65CC3AB4847}" dt="2024-03-20T07:31:25.338" v="6875" actId="1076"/>
          <ac:cxnSpMkLst>
            <pc:docMk/>
            <pc:sldMk cId="1299002091" sldId="525"/>
            <ac:cxnSpMk id="13" creationId="{E8EE0B8F-5AC0-4BD7-8D39-ABB5DC76B3B2}"/>
          </ac:cxnSpMkLst>
        </pc:cxnChg>
        <pc:cxnChg chg="add mod">
          <ac:chgData name="Galib, Asadullah" userId="a568b8db-2aef-4097-b5f7-ed17341ae71c" providerId="ADAL" clId="{895AEF6F-A161-49D2-8B49-B65CC3AB4847}" dt="2024-03-20T07:31:25.338" v="6875" actId="1076"/>
          <ac:cxnSpMkLst>
            <pc:docMk/>
            <pc:sldMk cId="1299002091" sldId="525"/>
            <ac:cxnSpMk id="14" creationId="{364083E0-E9D2-DC67-F9A0-D41F537A8B18}"/>
          </ac:cxnSpMkLst>
        </pc:cxnChg>
        <pc:cxnChg chg="add mod">
          <ac:chgData name="Galib, Asadullah" userId="a568b8db-2aef-4097-b5f7-ed17341ae71c" providerId="ADAL" clId="{895AEF6F-A161-49D2-8B49-B65CC3AB4847}" dt="2024-03-20T07:31:25.338" v="6875" actId="1076"/>
          <ac:cxnSpMkLst>
            <pc:docMk/>
            <pc:sldMk cId="1299002091" sldId="525"/>
            <ac:cxnSpMk id="15" creationId="{0AE120AB-70EA-7823-BB20-E8D9F665CBEE}"/>
          </ac:cxnSpMkLst>
        </pc:cxnChg>
        <pc:cxnChg chg="add mod">
          <ac:chgData name="Galib, Asadullah" userId="a568b8db-2aef-4097-b5f7-ed17341ae71c" providerId="ADAL" clId="{895AEF6F-A161-49D2-8B49-B65CC3AB4847}" dt="2024-03-20T07:31:25.338" v="6875" actId="1076"/>
          <ac:cxnSpMkLst>
            <pc:docMk/>
            <pc:sldMk cId="1299002091" sldId="525"/>
            <ac:cxnSpMk id="17" creationId="{AFC6B978-1B33-B28A-2CBF-197A695CBE3E}"/>
          </ac:cxnSpMkLst>
        </pc:cxnChg>
      </pc:sldChg>
      <pc:sldChg chg="addSp delSp modSp add mod delAnim modAnim">
        <pc:chgData name="Galib, Asadullah" userId="a568b8db-2aef-4097-b5f7-ed17341ae71c" providerId="ADAL" clId="{895AEF6F-A161-49D2-8B49-B65CC3AB4847}" dt="2024-03-21T14:00:28.691" v="8766" actId="20577"/>
        <pc:sldMkLst>
          <pc:docMk/>
          <pc:sldMk cId="3767303881" sldId="526"/>
        </pc:sldMkLst>
        <pc:spChg chg="mod">
          <ac:chgData name="Galib, Asadullah" userId="a568b8db-2aef-4097-b5f7-ed17341ae71c" providerId="ADAL" clId="{895AEF6F-A161-49D2-8B49-B65CC3AB4847}" dt="2024-03-20T07:48:46.272" v="7154" actId="14100"/>
          <ac:spMkLst>
            <pc:docMk/>
            <pc:sldMk cId="3767303881" sldId="526"/>
            <ac:spMk id="2" creationId="{2D9B5015-9D34-DDA5-676A-B390422B8C9E}"/>
          </ac:spMkLst>
        </pc:spChg>
        <pc:spChg chg="add mod">
          <ac:chgData name="Galib, Asadullah" userId="a568b8db-2aef-4097-b5f7-ed17341ae71c" providerId="ADAL" clId="{895AEF6F-A161-49D2-8B49-B65CC3AB4847}" dt="2024-03-20T07:36:39.757" v="7025" actId="1037"/>
          <ac:spMkLst>
            <pc:docMk/>
            <pc:sldMk cId="3767303881" sldId="526"/>
            <ac:spMk id="3" creationId="{5EFC2428-5A51-2221-6C7C-F662C746E6D1}"/>
          </ac:spMkLst>
        </pc:spChg>
        <pc:spChg chg="add mod">
          <ac:chgData name="Galib, Asadullah" userId="a568b8db-2aef-4097-b5f7-ed17341ae71c" providerId="ADAL" clId="{895AEF6F-A161-49D2-8B49-B65CC3AB4847}" dt="2024-03-21T12:24:14.946" v="8523" actId="207"/>
          <ac:spMkLst>
            <pc:docMk/>
            <pc:sldMk cId="3767303881" sldId="526"/>
            <ac:spMk id="5" creationId="{55E2B8B8-E97A-622A-92E8-793272540B83}"/>
          </ac:spMkLst>
        </pc:spChg>
        <pc:spChg chg="add mod">
          <ac:chgData name="Galib, Asadullah" userId="a568b8db-2aef-4097-b5f7-ed17341ae71c" providerId="ADAL" clId="{895AEF6F-A161-49D2-8B49-B65CC3AB4847}" dt="2024-03-21T12:24:14.946" v="8523" actId="207"/>
          <ac:spMkLst>
            <pc:docMk/>
            <pc:sldMk cId="3767303881" sldId="526"/>
            <ac:spMk id="6" creationId="{1AAA2AE7-9258-96A1-4091-E4E998BE556B}"/>
          </ac:spMkLst>
        </pc:spChg>
        <pc:spChg chg="add mod">
          <ac:chgData name="Galib, Asadullah" userId="a568b8db-2aef-4097-b5f7-ed17341ae71c" providerId="ADAL" clId="{895AEF6F-A161-49D2-8B49-B65CC3AB4847}" dt="2024-03-21T12:24:14.946" v="8523" actId="207"/>
          <ac:spMkLst>
            <pc:docMk/>
            <pc:sldMk cId="3767303881" sldId="526"/>
            <ac:spMk id="7" creationId="{B874C489-EF8F-0A1F-D761-0AE992C99040}"/>
          </ac:spMkLst>
        </pc:spChg>
        <pc:spChg chg="add del mod">
          <ac:chgData name="Galib, Asadullah" userId="a568b8db-2aef-4097-b5f7-ed17341ae71c" providerId="ADAL" clId="{895AEF6F-A161-49D2-8B49-B65CC3AB4847}" dt="2024-03-20T07:37:46.832" v="7043" actId="478"/>
          <ac:spMkLst>
            <pc:docMk/>
            <pc:sldMk cId="3767303881" sldId="526"/>
            <ac:spMk id="12" creationId="{9E851B43-563F-130E-621C-0144B99A6B11}"/>
          </ac:spMkLst>
        </pc:spChg>
        <pc:spChg chg="add mod">
          <ac:chgData name="Galib, Asadullah" userId="a568b8db-2aef-4097-b5f7-ed17341ae71c" providerId="ADAL" clId="{895AEF6F-A161-49D2-8B49-B65CC3AB4847}" dt="2024-03-21T12:24:14.946" v="8523" actId="207"/>
          <ac:spMkLst>
            <pc:docMk/>
            <pc:sldMk cId="3767303881" sldId="526"/>
            <ac:spMk id="12" creationId="{FF99D224-3C60-20FD-4FE4-282A1D2D08C0}"/>
          </ac:spMkLst>
        </pc:spChg>
        <pc:spChg chg="add del mod">
          <ac:chgData name="Galib, Asadullah" userId="a568b8db-2aef-4097-b5f7-ed17341ae71c" providerId="ADAL" clId="{895AEF6F-A161-49D2-8B49-B65CC3AB4847}" dt="2024-03-20T07:35:58.356" v="6978" actId="478"/>
          <ac:spMkLst>
            <pc:docMk/>
            <pc:sldMk cId="3767303881" sldId="526"/>
            <ac:spMk id="16" creationId="{CE19E8D1-B9CE-9053-EF78-F819A3FE90FB}"/>
          </ac:spMkLst>
        </pc:spChg>
        <pc:spChg chg="add mod">
          <ac:chgData name="Galib, Asadullah" userId="a568b8db-2aef-4097-b5f7-ed17341ae71c" providerId="ADAL" clId="{895AEF6F-A161-49D2-8B49-B65CC3AB4847}" dt="2024-03-21T12:24:14.946" v="8523" actId="207"/>
          <ac:spMkLst>
            <pc:docMk/>
            <pc:sldMk cId="3767303881" sldId="526"/>
            <ac:spMk id="16" creationId="{F724A270-2944-E5C1-1F12-8E7031BCE346}"/>
          </ac:spMkLst>
        </pc:spChg>
        <pc:spChg chg="add mod">
          <ac:chgData name="Galib, Asadullah" userId="a568b8db-2aef-4097-b5f7-ed17341ae71c" providerId="ADAL" clId="{895AEF6F-A161-49D2-8B49-B65CC3AB4847}" dt="2024-03-21T12:11:26.412" v="8481" actId="1582"/>
          <ac:spMkLst>
            <pc:docMk/>
            <pc:sldMk cId="3767303881" sldId="526"/>
            <ac:spMk id="17" creationId="{4CA7A48C-28E9-DD02-BAB4-4C6488640D39}"/>
          </ac:spMkLst>
        </pc:spChg>
        <pc:spChg chg="add mod">
          <ac:chgData name="Galib, Asadullah" userId="a568b8db-2aef-4097-b5f7-ed17341ae71c" providerId="ADAL" clId="{895AEF6F-A161-49D2-8B49-B65CC3AB4847}" dt="2024-03-21T12:08:40.545" v="8442" actId="1076"/>
          <ac:spMkLst>
            <pc:docMk/>
            <pc:sldMk cId="3767303881" sldId="526"/>
            <ac:spMk id="18" creationId="{C8314287-2CF2-A199-0F6E-B4AC41BEC473}"/>
          </ac:spMkLst>
        </pc:spChg>
        <pc:spChg chg="mod">
          <ac:chgData name="Galib, Asadullah" userId="a568b8db-2aef-4097-b5f7-ed17341ae71c" providerId="ADAL" clId="{895AEF6F-A161-49D2-8B49-B65CC3AB4847}" dt="2024-03-20T07:33:16.921" v="6942"/>
          <ac:spMkLst>
            <pc:docMk/>
            <pc:sldMk cId="3767303881" sldId="526"/>
            <ac:spMk id="19" creationId="{A4A7A5DF-5DBE-F2F8-9E14-349AE4EA6028}"/>
          </ac:spMkLst>
        </pc:spChg>
        <pc:spChg chg="mod">
          <ac:chgData name="Galib, Asadullah" userId="a568b8db-2aef-4097-b5f7-ed17341ae71c" providerId="ADAL" clId="{895AEF6F-A161-49D2-8B49-B65CC3AB4847}" dt="2024-03-20T07:33:16.921" v="6942"/>
          <ac:spMkLst>
            <pc:docMk/>
            <pc:sldMk cId="3767303881" sldId="526"/>
            <ac:spMk id="20" creationId="{31821B05-E69C-FDC1-2760-B1F320EF532A}"/>
          </ac:spMkLst>
        </pc:spChg>
        <pc:spChg chg="mod">
          <ac:chgData name="Galib, Asadullah" userId="a568b8db-2aef-4097-b5f7-ed17341ae71c" providerId="ADAL" clId="{895AEF6F-A161-49D2-8B49-B65CC3AB4847}" dt="2024-03-20T07:33:16.921" v="6942"/>
          <ac:spMkLst>
            <pc:docMk/>
            <pc:sldMk cId="3767303881" sldId="526"/>
            <ac:spMk id="21" creationId="{424DE964-797A-FA32-86CC-13BC0A02403E}"/>
          </ac:spMkLst>
        </pc:spChg>
        <pc:spChg chg="add mod">
          <ac:chgData name="Galib, Asadullah" userId="a568b8db-2aef-4097-b5f7-ed17341ae71c" providerId="ADAL" clId="{895AEF6F-A161-49D2-8B49-B65CC3AB4847}" dt="2024-03-21T12:11:26.412" v="8481" actId="1582"/>
          <ac:spMkLst>
            <pc:docMk/>
            <pc:sldMk cId="3767303881" sldId="526"/>
            <ac:spMk id="22" creationId="{9A836FDC-189C-15D1-8A0D-793CFEB90F33}"/>
          </ac:spMkLst>
        </pc:spChg>
        <pc:spChg chg="mod">
          <ac:chgData name="Galib, Asadullah" userId="a568b8db-2aef-4097-b5f7-ed17341ae71c" providerId="ADAL" clId="{895AEF6F-A161-49D2-8B49-B65CC3AB4847}" dt="2024-03-21T12:20:54.791" v="8518" actId="207"/>
          <ac:spMkLst>
            <pc:docMk/>
            <pc:sldMk cId="3767303881" sldId="526"/>
            <ac:spMk id="38" creationId="{4A5A0C1B-195B-8A50-8F30-304339B98C94}"/>
          </ac:spMkLst>
        </pc:spChg>
        <pc:spChg chg="mod">
          <ac:chgData name="Galib, Asadullah" userId="a568b8db-2aef-4097-b5f7-ed17341ae71c" providerId="ADAL" clId="{895AEF6F-A161-49D2-8B49-B65CC3AB4847}" dt="2024-03-21T12:11:50.989" v="8485" actId="14100"/>
          <ac:spMkLst>
            <pc:docMk/>
            <pc:sldMk cId="3767303881" sldId="526"/>
            <ac:spMk id="40" creationId="{505CDC86-C169-C4A7-7FD6-C09CC87FEEEE}"/>
          </ac:spMkLst>
        </pc:spChg>
        <pc:spChg chg="mod">
          <ac:chgData name="Galib, Asadullah" userId="a568b8db-2aef-4097-b5f7-ed17341ae71c" providerId="ADAL" clId="{895AEF6F-A161-49D2-8B49-B65CC3AB4847}" dt="2024-03-21T12:11:42.609" v="8483" actId="14100"/>
          <ac:spMkLst>
            <pc:docMk/>
            <pc:sldMk cId="3767303881" sldId="526"/>
            <ac:spMk id="41" creationId="{8EEBA91A-365D-D5C7-C28B-8D6793EF40A2}"/>
          </ac:spMkLst>
        </pc:spChg>
        <pc:spChg chg="mod">
          <ac:chgData name="Galib, Asadullah" userId="a568b8db-2aef-4097-b5f7-ed17341ae71c" providerId="ADAL" clId="{895AEF6F-A161-49D2-8B49-B65CC3AB4847}" dt="2024-03-21T12:12:13.256" v="8488" actId="14100"/>
          <ac:spMkLst>
            <pc:docMk/>
            <pc:sldMk cId="3767303881" sldId="526"/>
            <ac:spMk id="44" creationId="{3FFD8D6B-3FE6-C432-FAD4-4DA8F23343B1}"/>
          </ac:spMkLst>
        </pc:spChg>
        <pc:spChg chg="mod">
          <ac:chgData name="Galib, Asadullah" userId="a568b8db-2aef-4097-b5f7-ed17341ae71c" providerId="ADAL" clId="{895AEF6F-A161-49D2-8B49-B65CC3AB4847}" dt="2024-03-21T12:13:34.704" v="8498" actId="1038"/>
          <ac:spMkLst>
            <pc:docMk/>
            <pc:sldMk cId="3767303881" sldId="526"/>
            <ac:spMk id="45" creationId="{0FFC73AA-22A4-4177-CFA6-E83A4A27E20B}"/>
          </ac:spMkLst>
        </pc:spChg>
        <pc:spChg chg="mod">
          <ac:chgData name="Galib, Asadullah" userId="a568b8db-2aef-4097-b5f7-ed17341ae71c" providerId="ADAL" clId="{895AEF6F-A161-49D2-8B49-B65CC3AB4847}" dt="2024-03-20T07:36:31.589" v="6990" actId="1076"/>
          <ac:spMkLst>
            <pc:docMk/>
            <pc:sldMk cId="3767303881" sldId="526"/>
            <ac:spMk id="46" creationId="{CA2A2002-E462-2807-4A0F-B2EC8EAC2406}"/>
          </ac:spMkLst>
        </pc:spChg>
        <pc:spChg chg="mod">
          <ac:chgData name="Galib, Asadullah" userId="a568b8db-2aef-4097-b5f7-ed17341ae71c" providerId="ADAL" clId="{895AEF6F-A161-49D2-8B49-B65CC3AB4847}" dt="2024-03-21T12:20:31.250" v="8516" actId="113"/>
          <ac:spMkLst>
            <pc:docMk/>
            <pc:sldMk cId="3767303881" sldId="526"/>
            <ac:spMk id="47" creationId="{A9C7C142-E332-FD84-FB25-2388E198F27A}"/>
          </ac:spMkLst>
        </pc:spChg>
        <pc:spChg chg="mod">
          <ac:chgData name="Galib, Asadullah" userId="a568b8db-2aef-4097-b5f7-ed17341ae71c" providerId="ADAL" clId="{895AEF6F-A161-49D2-8B49-B65CC3AB4847}" dt="2024-03-20T07:54:06.815" v="7193" actId="1076"/>
          <ac:spMkLst>
            <pc:docMk/>
            <pc:sldMk cId="3767303881" sldId="526"/>
            <ac:spMk id="48" creationId="{675BDA95-4014-7575-6AA9-272E07D9A530}"/>
          </ac:spMkLst>
        </pc:spChg>
        <pc:spChg chg="mod">
          <ac:chgData name="Galib, Asadullah" userId="a568b8db-2aef-4097-b5f7-ed17341ae71c" providerId="ADAL" clId="{895AEF6F-A161-49D2-8B49-B65CC3AB4847}" dt="2024-03-20T07:52:53.485" v="7185" actId="1038"/>
          <ac:spMkLst>
            <pc:docMk/>
            <pc:sldMk cId="3767303881" sldId="526"/>
            <ac:spMk id="70" creationId="{FA8660F4-82AB-EE53-2769-217DBA2E6CF9}"/>
          </ac:spMkLst>
        </pc:spChg>
        <pc:spChg chg="add mod">
          <ac:chgData name="Galib, Asadullah" userId="a568b8db-2aef-4097-b5f7-ed17341ae71c" providerId="ADAL" clId="{895AEF6F-A161-49D2-8B49-B65CC3AB4847}" dt="2024-03-21T12:24:14.946" v="8523" actId="207"/>
          <ac:spMkLst>
            <pc:docMk/>
            <pc:sldMk cId="3767303881" sldId="526"/>
            <ac:spMk id="74" creationId="{2627353C-F2A9-6421-BFF8-5D598EB34C2F}"/>
          </ac:spMkLst>
        </pc:spChg>
        <pc:spChg chg="add del mod">
          <ac:chgData name="Galib, Asadullah" userId="a568b8db-2aef-4097-b5f7-ed17341ae71c" providerId="ADAL" clId="{895AEF6F-A161-49D2-8B49-B65CC3AB4847}" dt="2024-03-20T07:43:15.057" v="7090" actId="478"/>
          <ac:spMkLst>
            <pc:docMk/>
            <pc:sldMk cId="3767303881" sldId="526"/>
            <ac:spMk id="75" creationId="{85C66671-0C53-FA10-F2E3-705BAB6D980A}"/>
          </ac:spMkLst>
        </pc:spChg>
        <pc:spChg chg="add del mod">
          <ac:chgData name="Galib, Asadullah" userId="a568b8db-2aef-4097-b5f7-ed17341ae71c" providerId="ADAL" clId="{895AEF6F-A161-49D2-8B49-B65CC3AB4847}" dt="2024-03-20T07:48:16.945" v="7150" actId="478"/>
          <ac:spMkLst>
            <pc:docMk/>
            <pc:sldMk cId="3767303881" sldId="526"/>
            <ac:spMk id="76" creationId="{D62ADD37-2FD4-CFA0-9AA2-8E3C9FEE2D21}"/>
          </ac:spMkLst>
        </pc:spChg>
        <pc:spChg chg="add del mod">
          <ac:chgData name="Galib, Asadullah" userId="a568b8db-2aef-4097-b5f7-ed17341ae71c" providerId="ADAL" clId="{895AEF6F-A161-49D2-8B49-B65CC3AB4847}" dt="2024-03-21T12:10:16.185" v="8473" actId="478"/>
          <ac:spMkLst>
            <pc:docMk/>
            <pc:sldMk cId="3767303881" sldId="526"/>
            <ac:spMk id="87" creationId="{B9A90B7F-DAF7-B388-8926-3E42C1997DF7}"/>
          </ac:spMkLst>
        </pc:spChg>
        <pc:spChg chg="add mod">
          <ac:chgData name="Galib, Asadullah" userId="a568b8db-2aef-4097-b5f7-ed17341ae71c" providerId="ADAL" clId="{895AEF6F-A161-49D2-8B49-B65CC3AB4847}" dt="2024-03-21T14:00:28.691" v="8766" actId="20577"/>
          <ac:spMkLst>
            <pc:docMk/>
            <pc:sldMk cId="3767303881" sldId="526"/>
            <ac:spMk id="90" creationId="{29B439C4-C20D-71FB-4B4A-AB2CFC82E5DA}"/>
          </ac:spMkLst>
        </pc:spChg>
        <pc:grpChg chg="add del mod">
          <ac:chgData name="Galib, Asadullah" userId="a568b8db-2aef-4097-b5f7-ed17341ae71c" providerId="ADAL" clId="{895AEF6F-A161-49D2-8B49-B65CC3AB4847}" dt="2024-03-20T07:38:14.814" v="7050" actId="478"/>
          <ac:grpSpMkLst>
            <pc:docMk/>
            <pc:sldMk cId="3767303881" sldId="526"/>
            <ac:grpSpMk id="18" creationId="{59C5E8C0-8245-E55C-DFC7-36F011A989E4}"/>
          </ac:grpSpMkLst>
        </pc:grpChg>
        <pc:picChg chg="mod">
          <ac:chgData name="Galib, Asadullah" userId="a568b8db-2aef-4097-b5f7-ed17341ae71c" providerId="ADAL" clId="{895AEF6F-A161-49D2-8B49-B65CC3AB4847}" dt="2024-03-20T07:32:06.526" v="6902" actId="1035"/>
          <ac:picMkLst>
            <pc:docMk/>
            <pc:sldMk cId="3767303881" sldId="526"/>
            <ac:picMk id="42" creationId="{EA5EC734-50F7-E713-7A79-354FF13D8DA8}"/>
          </ac:picMkLst>
        </pc:picChg>
        <pc:picChg chg="mod">
          <ac:chgData name="Galib, Asadullah" userId="a568b8db-2aef-4097-b5f7-ed17341ae71c" providerId="ADAL" clId="{895AEF6F-A161-49D2-8B49-B65CC3AB4847}" dt="2024-03-20T07:52:53.485" v="7185" actId="1038"/>
          <ac:picMkLst>
            <pc:docMk/>
            <pc:sldMk cId="3767303881" sldId="526"/>
            <ac:picMk id="43" creationId="{FB5C3A8C-6182-777A-43C7-9E60F2D5CB27}"/>
          </ac:picMkLst>
        </pc:picChg>
        <pc:picChg chg="add del mod">
          <ac:chgData name="Galib, Asadullah" userId="a568b8db-2aef-4097-b5f7-ed17341ae71c" providerId="ADAL" clId="{895AEF6F-A161-49D2-8B49-B65CC3AB4847}" dt="2024-03-21T12:07:52.696" v="8423" actId="478"/>
          <ac:picMkLst>
            <pc:docMk/>
            <pc:sldMk cId="3767303881" sldId="526"/>
            <ac:picMk id="78" creationId="{572291F2-3D4F-AA91-D62D-53DE9E81DC78}"/>
          </ac:picMkLst>
        </pc:picChg>
        <pc:inkChg chg="add del">
          <ac:chgData name="Galib, Asadullah" userId="a568b8db-2aef-4097-b5f7-ed17341ae71c" providerId="ADAL" clId="{895AEF6F-A161-49D2-8B49-B65CC3AB4847}" dt="2024-03-21T12:07:56.117" v="8424" actId="478"/>
          <ac:inkMkLst>
            <pc:docMk/>
            <pc:sldMk cId="3767303881" sldId="526"/>
            <ac:inkMk id="11" creationId="{8CC10E3B-0A05-9EA9-BD27-B65CFAE876A5}"/>
          </ac:inkMkLst>
        </pc:inkChg>
        <pc:cxnChg chg="add mod">
          <ac:chgData name="Galib, Asadullah" userId="a568b8db-2aef-4097-b5f7-ed17341ae71c" providerId="ADAL" clId="{895AEF6F-A161-49D2-8B49-B65CC3AB4847}" dt="2024-03-20T07:36:39.757" v="7025" actId="1037"/>
          <ac:cxnSpMkLst>
            <pc:docMk/>
            <pc:sldMk cId="3767303881" sldId="526"/>
            <ac:cxnSpMk id="8" creationId="{2A77AFDE-CBAE-73BB-72F9-0C59D6B13745}"/>
          </ac:cxnSpMkLst>
        </pc:cxnChg>
        <pc:cxnChg chg="add mod">
          <ac:chgData name="Galib, Asadullah" userId="a568b8db-2aef-4097-b5f7-ed17341ae71c" providerId="ADAL" clId="{895AEF6F-A161-49D2-8B49-B65CC3AB4847}" dt="2024-03-20T07:36:39.757" v="7025" actId="1037"/>
          <ac:cxnSpMkLst>
            <pc:docMk/>
            <pc:sldMk cId="3767303881" sldId="526"/>
            <ac:cxnSpMk id="9" creationId="{68BFD84A-49AB-523B-28FF-DA795783D0B7}"/>
          </ac:cxnSpMkLst>
        </pc:cxnChg>
        <pc:cxnChg chg="add mod">
          <ac:chgData name="Galib, Asadullah" userId="a568b8db-2aef-4097-b5f7-ed17341ae71c" providerId="ADAL" clId="{895AEF6F-A161-49D2-8B49-B65CC3AB4847}" dt="2024-03-20T07:36:39.757" v="7025" actId="1037"/>
          <ac:cxnSpMkLst>
            <pc:docMk/>
            <pc:sldMk cId="3767303881" sldId="526"/>
            <ac:cxnSpMk id="10" creationId="{44C63994-7279-21D7-8C6A-A2160F39DF45}"/>
          </ac:cxnSpMkLst>
        </pc:cxnChg>
        <pc:cxnChg chg="add del mod">
          <ac:chgData name="Galib, Asadullah" userId="a568b8db-2aef-4097-b5f7-ed17341ae71c" providerId="ADAL" clId="{895AEF6F-A161-49D2-8B49-B65CC3AB4847}" dt="2024-03-20T07:35:00.601" v="6968" actId="478"/>
          <ac:cxnSpMkLst>
            <pc:docMk/>
            <pc:sldMk cId="3767303881" sldId="526"/>
            <ac:cxnSpMk id="11" creationId="{B733C75E-DC9A-294D-6F08-12D3C61409B6}"/>
          </ac:cxnSpMkLst>
        </pc:cxnChg>
        <pc:cxnChg chg="add mod">
          <ac:chgData name="Galib, Asadullah" userId="a568b8db-2aef-4097-b5f7-ed17341ae71c" providerId="ADAL" clId="{895AEF6F-A161-49D2-8B49-B65CC3AB4847}" dt="2024-03-20T07:36:48.881" v="7026" actId="14100"/>
          <ac:cxnSpMkLst>
            <pc:docMk/>
            <pc:sldMk cId="3767303881" sldId="526"/>
            <ac:cxnSpMk id="13" creationId="{6C6FF368-1EA3-16A4-12CC-1AB8320B3F62}"/>
          </ac:cxnSpMkLst>
        </pc:cxnChg>
        <pc:cxnChg chg="add mod">
          <ac:chgData name="Galib, Asadullah" userId="a568b8db-2aef-4097-b5f7-ed17341ae71c" providerId="ADAL" clId="{895AEF6F-A161-49D2-8B49-B65CC3AB4847}" dt="2024-03-20T07:36:31.589" v="6990" actId="1076"/>
          <ac:cxnSpMkLst>
            <pc:docMk/>
            <pc:sldMk cId="3767303881" sldId="526"/>
            <ac:cxnSpMk id="14" creationId="{5327E99B-6F60-7E0F-222F-8FD1E06A2499}"/>
          </ac:cxnSpMkLst>
        </pc:cxnChg>
        <pc:cxnChg chg="add mod">
          <ac:chgData name="Galib, Asadullah" userId="a568b8db-2aef-4097-b5f7-ed17341ae71c" providerId="ADAL" clId="{895AEF6F-A161-49D2-8B49-B65CC3AB4847}" dt="2024-03-20T07:36:54.165" v="7027" actId="14100"/>
          <ac:cxnSpMkLst>
            <pc:docMk/>
            <pc:sldMk cId="3767303881" sldId="526"/>
            <ac:cxnSpMk id="15" creationId="{25B203F8-0173-0FAB-4CEB-2DAE90727372}"/>
          </ac:cxnSpMkLst>
        </pc:cxnChg>
        <pc:cxnChg chg="add del mod">
          <ac:chgData name="Galib, Asadullah" userId="a568b8db-2aef-4097-b5f7-ed17341ae71c" providerId="ADAL" clId="{895AEF6F-A161-49D2-8B49-B65CC3AB4847}" dt="2024-03-20T07:37:01.886" v="7029" actId="478"/>
          <ac:cxnSpMkLst>
            <pc:docMk/>
            <pc:sldMk cId="3767303881" sldId="526"/>
            <ac:cxnSpMk id="17" creationId="{100D5B0E-931C-6462-75A6-E8AF525DFFD9}"/>
          </ac:cxnSpMkLst>
        </pc:cxnChg>
        <pc:cxnChg chg="add mod">
          <ac:chgData name="Galib, Asadullah" userId="a568b8db-2aef-4097-b5f7-ed17341ae71c" providerId="ADAL" clId="{895AEF6F-A161-49D2-8B49-B65CC3AB4847}" dt="2024-03-21T12:13:34.704" v="8498" actId="1038"/>
          <ac:cxnSpMkLst>
            <pc:docMk/>
            <pc:sldMk cId="3767303881" sldId="526"/>
            <ac:cxnSpMk id="26" creationId="{0296B698-687E-3D98-239C-8B56E4BC0C21}"/>
          </ac:cxnSpMkLst>
        </pc:cxnChg>
        <pc:cxnChg chg="mod">
          <ac:chgData name="Galib, Asadullah" userId="a568b8db-2aef-4097-b5f7-ed17341ae71c" providerId="ADAL" clId="{895AEF6F-A161-49D2-8B49-B65CC3AB4847}" dt="2024-03-20T07:32:06.526" v="6902" actId="1035"/>
          <ac:cxnSpMkLst>
            <pc:docMk/>
            <pc:sldMk cId="3767303881" sldId="526"/>
            <ac:cxnSpMk id="39" creationId="{72E721EA-EBBB-6F5B-68D0-96AE46F8FB19}"/>
          </ac:cxnSpMkLst>
        </pc:cxnChg>
        <pc:cxnChg chg="mod">
          <ac:chgData name="Galib, Asadullah" userId="a568b8db-2aef-4097-b5f7-ed17341ae71c" providerId="ADAL" clId="{895AEF6F-A161-49D2-8B49-B65CC3AB4847}" dt="2024-03-20T07:54:06.815" v="7193" actId="1076"/>
          <ac:cxnSpMkLst>
            <pc:docMk/>
            <pc:sldMk cId="3767303881" sldId="526"/>
            <ac:cxnSpMk id="52" creationId="{09ED1274-F4E8-B255-A9FF-C1B96013BB97}"/>
          </ac:cxnSpMkLst>
        </pc:cxnChg>
        <pc:cxnChg chg="del mod">
          <ac:chgData name="Galib, Asadullah" userId="a568b8db-2aef-4097-b5f7-ed17341ae71c" providerId="ADAL" clId="{895AEF6F-A161-49D2-8B49-B65CC3AB4847}" dt="2024-03-20T07:37:12.859" v="7033" actId="478"/>
          <ac:cxnSpMkLst>
            <pc:docMk/>
            <pc:sldMk cId="3767303881" sldId="526"/>
            <ac:cxnSpMk id="65" creationId="{76CF4AD2-5682-CA46-25A8-37097FA86A77}"/>
          </ac:cxnSpMkLst>
        </pc:cxnChg>
        <pc:cxnChg chg="del mod">
          <ac:chgData name="Galib, Asadullah" userId="a568b8db-2aef-4097-b5f7-ed17341ae71c" providerId="ADAL" clId="{895AEF6F-A161-49D2-8B49-B65CC3AB4847}" dt="2024-03-20T07:38:16.712" v="7051" actId="478"/>
          <ac:cxnSpMkLst>
            <pc:docMk/>
            <pc:sldMk cId="3767303881" sldId="526"/>
            <ac:cxnSpMk id="66" creationId="{B74CCC6D-54EA-0DFA-EF8D-94A5DF5B37E1}"/>
          </ac:cxnSpMkLst>
        </pc:cxnChg>
        <pc:cxnChg chg="add mod">
          <ac:chgData name="Galib, Asadullah" userId="a568b8db-2aef-4097-b5f7-ed17341ae71c" providerId="ADAL" clId="{895AEF6F-A161-49D2-8B49-B65CC3AB4847}" dt="2024-03-20T07:53:34.240" v="7191" actId="14100"/>
          <ac:cxnSpMkLst>
            <pc:docMk/>
            <pc:sldMk cId="3767303881" sldId="526"/>
            <ac:cxnSpMk id="71" creationId="{D522AA29-FDE7-4C5A-D4E9-58969E1220ED}"/>
          </ac:cxnSpMkLst>
        </pc:cxnChg>
        <pc:cxnChg chg="add mod">
          <ac:chgData name="Galib, Asadullah" userId="a568b8db-2aef-4097-b5f7-ed17341ae71c" providerId="ADAL" clId="{895AEF6F-A161-49D2-8B49-B65CC3AB4847}" dt="2024-03-21T12:11:15.061" v="8480" actId="14100"/>
          <ac:cxnSpMkLst>
            <pc:docMk/>
            <pc:sldMk cId="3767303881" sldId="526"/>
            <ac:cxnSpMk id="80" creationId="{81A084BA-58BC-30DE-9A6E-4BF0A53CFFAD}"/>
          </ac:cxnSpMkLst>
        </pc:cxnChg>
        <pc:cxnChg chg="add del mod">
          <ac:chgData name="Galib, Asadullah" userId="a568b8db-2aef-4097-b5f7-ed17341ae71c" providerId="ADAL" clId="{895AEF6F-A161-49D2-8B49-B65CC3AB4847}" dt="2024-03-20T07:47:31.750" v="7130" actId="478"/>
          <ac:cxnSpMkLst>
            <pc:docMk/>
            <pc:sldMk cId="3767303881" sldId="526"/>
            <ac:cxnSpMk id="83" creationId="{E6F5538C-86DD-9FA3-DE36-0F23835F1257}"/>
          </ac:cxnSpMkLst>
        </pc:cxnChg>
      </pc:sldChg>
      <pc:sldChg chg="modSp add mod">
        <pc:chgData name="Galib, Asadullah" userId="a568b8db-2aef-4097-b5f7-ed17341ae71c" providerId="ADAL" clId="{895AEF6F-A161-49D2-8B49-B65CC3AB4847}" dt="2024-03-20T13:17:20.611" v="7428" actId="20577"/>
        <pc:sldMkLst>
          <pc:docMk/>
          <pc:sldMk cId="2405216851" sldId="527"/>
        </pc:sldMkLst>
        <pc:spChg chg="mod">
          <ac:chgData name="Galib, Asadullah" userId="a568b8db-2aef-4097-b5f7-ed17341ae71c" providerId="ADAL" clId="{895AEF6F-A161-49D2-8B49-B65CC3AB4847}" dt="2024-03-20T13:17:20.611" v="7428" actId="20577"/>
          <ac:spMkLst>
            <pc:docMk/>
            <pc:sldMk cId="2405216851" sldId="527"/>
            <ac:spMk id="3" creationId="{6955BBB0-2BEE-201E-1D20-2004AD9956A7}"/>
          </ac:spMkLst>
        </pc:spChg>
      </pc:sldChg>
      <pc:sldChg chg="new del">
        <pc:chgData name="Galib, Asadullah" userId="a568b8db-2aef-4097-b5f7-ed17341ae71c" providerId="ADAL" clId="{895AEF6F-A161-49D2-8B49-B65CC3AB4847}" dt="2024-04-02T07:51:18.978" v="12729" actId="47"/>
        <pc:sldMkLst>
          <pc:docMk/>
          <pc:sldMk cId="1707483176" sldId="528"/>
        </pc:sldMkLst>
      </pc:sldChg>
      <pc:sldChg chg="new del">
        <pc:chgData name="Galib, Asadullah" userId="a568b8db-2aef-4097-b5f7-ed17341ae71c" providerId="ADAL" clId="{895AEF6F-A161-49D2-8B49-B65CC3AB4847}" dt="2024-04-02T07:51:18.389" v="12728" actId="47"/>
        <pc:sldMkLst>
          <pc:docMk/>
          <pc:sldMk cId="4226301229" sldId="529"/>
        </pc:sldMkLst>
      </pc:sldChg>
      <pc:sldChg chg="addSp modSp new del mod">
        <pc:chgData name="Galib, Asadullah" userId="a568b8db-2aef-4097-b5f7-ed17341ae71c" providerId="ADAL" clId="{895AEF6F-A161-49D2-8B49-B65CC3AB4847}" dt="2024-03-22T09:15:36.348" v="9170" actId="47"/>
        <pc:sldMkLst>
          <pc:docMk/>
          <pc:sldMk cId="2067002515" sldId="530"/>
        </pc:sldMkLst>
        <pc:spChg chg="mod">
          <ac:chgData name="Galib, Asadullah" userId="a568b8db-2aef-4097-b5f7-ed17341ae71c" providerId="ADAL" clId="{895AEF6F-A161-49D2-8B49-B65CC3AB4847}" dt="2024-03-20T14:20:07.433" v="7858" actId="27636"/>
          <ac:spMkLst>
            <pc:docMk/>
            <pc:sldMk cId="2067002515" sldId="530"/>
            <ac:spMk id="2" creationId="{D0FE07E0-3BD1-4D57-FCB6-AC3B824B0FC1}"/>
          </ac:spMkLst>
        </pc:spChg>
        <pc:spChg chg="mod">
          <ac:chgData name="Galib, Asadullah" userId="a568b8db-2aef-4097-b5f7-ed17341ae71c" providerId="ADAL" clId="{895AEF6F-A161-49D2-8B49-B65CC3AB4847}" dt="2024-03-20T14:19:06.275" v="7834"/>
          <ac:spMkLst>
            <pc:docMk/>
            <pc:sldMk cId="2067002515" sldId="530"/>
            <ac:spMk id="3" creationId="{D5C64CB6-C4DB-B741-7D93-2C3013CC8EEF}"/>
          </ac:spMkLst>
        </pc:spChg>
        <pc:picChg chg="add mod">
          <ac:chgData name="Galib, Asadullah" userId="a568b8db-2aef-4097-b5f7-ed17341ae71c" providerId="ADAL" clId="{895AEF6F-A161-49D2-8B49-B65CC3AB4847}" dt="2024-03-20T14:17:52.367" v="7830" actId="1076"/>
          <ac:picMkLst>
            <pc:docMk/>
            <pc:sldMk cId="2067002515" sldId="530"/>
            <ac:picMk id="6" creationId="{58E515B5-BFC6-1F51-10B7-2D1F0090F867}"/>
          </ac:picMkLst>
        </pc:picChg>
      </pc:sldChg>
      <pc:sldChg chg="addSp delSp modSp new mod addAnim delAnim modAnim">
        <pc:chgData name="Galib, Asadullah" userId="a568b8db-2aef-4097-b5f7-ed17341ae71c" providerId="ADAL" clId="{895AEF6F-A161-49D2-8B49-B65CC3AB4847}" dt="2024-04-29T06:34:18.441" v="13394" actId="20577"/>
        <pc:sldMkLst>
          <pc:docMk/>
          <pc:sldMk cId="775731042" sldId="531"/>
        </pc:sldMkLst>
        <pc:spChg chg="mod">
          <ac:chgData name="Galib, Asadullah" userId="a568b8db-2aef-4097-b5f7-ed17341ae71c" providerId="ADAL" clId="{895AEF6F-A161-49D2-8B49-B65CC3AB4847}" dt="2024-03-22T13:08:52.022" v="10522" actId="20577"/>
          <ac:spMkLst>
            <pc:docMk/>
            <pc:sldMk cId="775731042" sldId="531"/>
            <ac:spMk id="2" creationId="{493FE1F0-1F07-B7F8-22D2-7C30E6AB735B}"/>
          </ac:spMkLst>
        </pc:spChg>
        <pc:spChg chg="mod">
          <ac:chgData name="Galib, Asadullah" userId="a568b8db-2aef-4097-b5f7-ed17341ae71c" providerId="ADAL" clId="{895AEF6F-A161-49D2-8B49-B65CC3AB4847}" dt="2024-04-29T06:34:18.441" v="13394" actId="20577"/>
          <ac:spMkLst>
            <pc:docMk/>
            <pc:sldMk cId="775731042" sldId="531"/>
            <ac:spMk id="3" creationId="{37868970-BEBD-8FCF-7698-5A15FD056785}"/>
          </ac:spMkLst>
        </pc:spChg>
        <pc:spChg chg="add mod">
          <ac:chgData name="Galib, Asadullah" userId="a568b8db-2aef-4097-b5f7-ed17341ae71c" providerId="ADAL" clId="{895AEF6F-A161-49D2-8B49-B65CC3AB4847}" dt="2024-03-20T14:20:36.148" v="7887"/>
          <ac:spMkLst>
            <pc:docMk/>
            <pc:sldMk cId="775731042" sldId="531"/>
            <ac:spMk id="5" creationId="{C6CAD159-651A-127F-7E97-C2D514611A69}"/>
          </ac:spMkLst>
        </pc:spChg>
        <pc:spChg chg="add del mod">
          <ac:chgData name="Galib, Asadullah" userId="a568b8db-2aef-4097-b5f7-ed17341ae71c" providerId="ADAL" clId="{895AEF6F-A161-49D2-8B49-B65CC3AB4847}" dt="2024-03-22T11:13:28.305" v="9502" actId="478"/>
          <ac:spMkLst>
            <pc:docMk/>
            <pc:sldMk cId="775731042" sldId="531"/>
            <ac:spMk id="6" creationId="{52E38FDC-112C-4582-B425-C53531108F19}"/>
          </ac:spMkLst>
        </pc:spChg>
        <pc:spChg chg="add del mod">
          <ac:chgData name="Galib, Asadullah" userId="a568b8db-2aef-4097-b5f7-ed17341ae71c" providerId="ADAL" clId="{895AEF6F-A161-49D2-8B49-B65CC3AB4847}" dt="2024-03-22T11:09:28.739" v="9447" actId="478"/>
          <ac:spMkLst>
            <pc:docMk/>
            <pc:sldMk cId="775731042" sldId="531"/>
            <ac:spMk id="9" creationId="{4B763D2B-2AFD-14F0-3680-B8C513A73BFC}"/>
          </ac:spMkLst>
        </pc:spChg>
        <pc:spChg chg="add del mod">
          <ac:chgData name="Galib, Asadullah" userId="a568b8db-2aef-4097-b5f7-ed17341ae71c" providerId="ADAL" clId="{895AEF6F-A161-49D2-8B49-B65CC3AB4847}" dt="2024-03-22T11:09:28.739" v="9447" actId="478"/>
          <ac:spMkLst>
            <pc:docMk/>
            <pc:sldMk cId="775731042" sldId="531"/>
            <ac:spMk id="10" creationId="{D419E119-EFBC-2D85-8047-915D5D50D276}"/>
          </ac:spMkLst>
        </pc:spChg>
        <pc:spChg chg="add del mod">
          <ac:chgData name="Galib, Asadullah" userId="a568b8db-2aef-4097-b5f7-ed17341ae71c" providerId="ADAL" clId="{895AEF6F-A161-49D2-8B49-B65CC3AB4847}" dt="2024-03-22T11:09:28.739" v="9447" actId="478"/>
          <ac:spMkLst>
            <pc:docMk/>
            <pc:sldMk cId="775731042" sldId="531"/>
            <ac:spMk id="13" creationId="{C7CE671C-315D-8C42-1AE0-A0C876352011}"/>
          </ac:spMkLst>
        </pc:spChg>
        <pc:spChg chg="add del mod">
          <ac:chgData name="Galib, Asadullah" userId="a568b8db-2aef-4097-b5f7-ed17341ae71c" providerId="ADAL" clId="{895AEF6F-A161-49D2-8B49-B65CC3AB4847}" dt="2024-03-22T11:09:28.739" v="9447" actId="478"/>
          <ac:spMkLst>
            <pc:docMk/>
            <pc:sldMk cId="775731042" sldId="531"/>
            <ac:spMk id="16" creationId="{01192832-B81F-F9E0-1113-7941AE7C9815}"/>
          </ac:spMkLst>
        </pc:spChg>
        <pc:spChg chg="add del mod">
          <ac:chgData name="Galib, Asadullah" userId="a568b8db-2aef-4097-b5f7-ed17341ae71c" providerId="ADAL" clId="{895AEF6F-A161-49D2-8B49-B65CC3AB4847}" dt="2024-03-22T11:09:28.739" v="9447" actId="478"/>
          <ac:spMkLst>
            <pc:docMk/>
            <pc:sldMk cId="775731042" sldId="531"/>
            <ac:spMk id="18" creationId="{B20F6AAC-2404-CF89-1CC5-D60B274DC0BF}"/>
          </ac:spMkLst>
        </pc:spChg>
        <pc:spChg chg="add del mod">
          <ac:chgData name="Galib, Asadullah" userId="a568b8db-2aef-4097-b5f7-ed17341ae71c" providerId="ADAL" clId="{895AEF6F-A161-49D2-8B49-B65CC3AB4847}" dt="2024-03-22T11:09:28.739" v="9447" actId="478"/>
          <ac:spMkLst>
            <pc:docMk/>
            <pc:sldMk cId="775731042" sldId="531"/>
            <ac:spMk id="19" creationId="{29FFB1A6-71EE-BBBE-760D-2F59A1D748F2}"/>
          </ac:spMkLst>
        </pc:spChg>
        <pc:spChg chg="add del mod">
          <ac:chgData name="Galib, Asadullah" userId="a568b8db-2aef-4097-b5f7-ed17341ae71c" providerId="ADAL" clId="{895AEF6F-A161-49D2-8B49-B65CC3AB4847}" dt="2024-03-22T11:09:28.739" v="9447" actId="478"/>
          <ac:spMkLst>
            <pc:docMk/>
            <pc:sldMk cId="775731042" sldId="531"/>
            <ac:spMk id="20" creationId="{7726B760-49D4-0C64-3A0E-87041F4E6A3D}"/>
          </ac:spMkLst>
        </pc:spChg>
        <pc:spChg chg="add del mod">
          <ac:chgData name="Galib, Asadullah" userId="a568b8db-2aef-4097-b5f7-ed17341ae71c" providerId="ADAL" clId="{895AEF6F-A161-49D2-8B49-B65CC3AB4847}" dt="2024-03-22T11:09:28.739" v="9447" actId="478"/>
          <ac:spMkLst>
            <pc:docMk/>
            <pc:sldMk cId="775731042" sldId="531"/>
            <ac:spMk id="25" creationId="{C3F2D4CF-AA50-CC2F-E5E1-F60A9955AEA7}"/>
          </ac:spMkLst>
        </pc:spChg>
        <pc:spChg chg="add del mod">
          <ac:chgData name="Galib, Asadullah" userId="a568b8db-2aef-4097-b5f7-ed17341ae71c" providerId="ADAL" clId="{895AEF6F-A161-49D2-8B49-B65CC3AB4847}" dt="2024-03-22T11:09:28.739" v="9447" actId="478"/>
          <ac:spMkLst>
            <pc:docMk/>
            <pc:sldMk cId="775731042" sldId="531"/>
            <ac:spMk id="26" creationId="{035A343A-E311-DDD3-4E89-8A9D94EBCC25}"/>
          </ac:spMkLst>
        </pc:spChg>
        <pc:spChg chg="add mod">
          <ac:chgData name="Galib, Asadullah" userId="a568b8db-2aef-4097-b5f7-ed17341ae71c" providerId="ADAL" clId="{895AEF6F-A161-49D2-8B49-B65CC3AB4847}" dt="2024-03-22T11:09:48.757" v="9450" actId="1076"/>
          <ac:spMkLst>
            <pc:docMk/>
            <pc:sldMk cId="775731042" sldId="531"/>
            <ac:spMk id="31" creationId="{18678C58-6ABA-371C-7802-9BE9C82D752B}"/>
          </ac:spMkLst>
        </pc:spChg>
        <pc:spChg chg="add mod">
          <ac:chgData name="Galib, Asadullah" userId="a568b8db-2aef-4097-b5f7-ed17341ae71c" providerId="ADAL" clId="{895AEF6F-A161-49D2-8B49-B65CC3AB4847}" dt="2024-03-22T11:09:48.757" v="9450" actId="1076"/>
          <ac:spMkLst>
            <pc:docMk/>
            <pc:sldMk cId="775731042" sldId="531"/>
            <ac:spMk id="32" creationId="{07153806-51AE-894F-3CC4-7D275FD363F6}"/>
          </ac:spMkLst>
        </pc:spChg>
        <pc:spChg chg="add mod">
          <ac:chgData name="Galib, Asadullah" userId="a568b8db-2aef-4097-b5f7-ed17341ae71c" providerId="ADAL" clId="{895AEF6F-A161-49D2-8B49-B65CC3AB4847}" dt="2024-03-22T11:09:48.757" v="9450" actId="1076"/>
          <ac:spMkLst>
            <pc:docMk/>
            <pc:sldMk cId="775731042" sldId="531"/>
            <ac:spMk id="35" creationId="{4EBBBC8E-C733-D2BC-99A2-9332B55126C1}"/>
          </ac:spMkLst>
        </pc:spChg>
        <pc:spChg chg="add mod">
          <ac:chgData name="Galib, Asadullah" userId="a568b8db-2aef-4097-b5f7-ed17341ae71c" providerId="ADAL" clId="{895AEF6F-A161-49D2-8B49-B65CC3AB4847}" dt="2024-03-22T11:09:48.757" v="9450" actId="1076"/>
          <ac:spMkLst>
            <pc:docMk/>
            <pc:sldMk cId="775731042" sldId="531"/>
            <ac:spMk id="36" creationId="{C480C28A-2F36-7A0F-0E44-D8B5FF9CA257}"/>
          </ac:spMkLst>
        </pc:spChg>
        <pc:spChg chg="add mod">
          <ac:chgData name="Galib, Asadullah" userId="a568b8db-2aef-4097-b5f7-ed17341ae71c" providerId="ADAL" clId="{895AEF6F-A161-49D2-8B49-B65CC3AB4847}" dt="2024-03-22T11:09:48.757" v="9450" actId="1076"/>
          <ac:spMkLst>
            <pc:docMk/>
            <pc:sldMk cId="775731042" sldId="531"/>
            <ac:spMk id="37" creationId="{23C0E7F9-85D8-9957-F408-622CE9CCE872}"/>
          </ac:spMkLst>
        </pc:spChg>
        <pc:spChg chg="add mod">
          <ac:chgData name="Galib, Asadullah" userId="a568b8db-2aef-4097-b5f7-ed17341ae71c" providerId="ADAL" clId="{895AEF6F-A161-49D2-8B49-B65CC3AB4847}" dt="2024-03-22T11:09:48.757" v="9450" actId="1076"/>
          <ac:spMkLst>
            <pc:docMk/>
            <pc:sldMk cId="775731042" sldId="531"/>
            <ac:spMk id="38" creationId="{E867708F-B7B2-A496-0921-AEAB6CB99A3C}"/>
          </ac:spMkLst>
        </pc:spChg>
        <pc:spChg chg="add mod">
          <ac:chgData name="Galib, Asadullah" userId="a568b8db-2aef-4097-b5f7-ed17341ae71c" providerId="ADAL" clId="{895AEF6F-A161-49D2-8B49-B65CC3AB4847}" dt="2024-03-22T11:09:48.757" v="9450" actId="1076"/>
          <ac:spMkLst>
            <pc:docMk/>
            <pc:sldMk cId="775731042" sldId="531"/>
            <ac:spMk id="39" creationId="{23832E33-4087-34E1-9445-CC4D11F91011}"/>
          </ac:spMkLst>
        </pc:spChg>
        <pc:spChg chg="add mod">
          <ac:chgData name="Galib, Asadullah" userId="a568b8db-2aef-4097-b5f7-ed17341ae71c" providerId="ADAL" clId="{895AEF6F-A161-49D2-8B49-B65CC3AB4847}" dt="2024-03-22T11:09:48.757" v="9450" actId="1076"/>
          <ac:spMkLst>
            <pc:docMk/>
            <pc:sldMk cId="775731042" sldId="531"/>
            <ac:spMk id="42" creationId="{4BA1F062-7414-BFC6-6B6F-3715666F83DB}"/>
          </ac:spMkLst>
        </pc:spChg>
        <pc:spChg chg="add mod">
          <ac:chgData name="Galib, Asadullah" userId="a568b8db-2aef-4097-b5f7-ed17341ae71c" providerId="ADAL" clId="{895AEF6F-A161-49D2-8B49-B65CC3AB4847}" dt="2024-03-22T11:09:48.757" v="9450" actId="1076"/>
          <ac:spMkLst>
            <pc:docMk/>
            <pc:sldMk cId="775731042" sldId="531"/>
            <ac:spMk id="44" creationId="{BFBB2721-8D7E-A4ED-319E-3C46FCCDC24A}"/>
          </ac:spMkLst>
        </pc:spChg>
        <pc:spChg chg="add mod">
          <ac:chgData name="Galib, Asadullah" userId="a568b8db-2aef-4097-b5f7-ed17341ae71c" providerId="ADAL" clId="{895AEF6F-A161-49D2-8B49-B65CC3AB4847}" dt="2024-03-22T11:09:48.757" v="9450" actId="1076"/>
          <ac:spMkLst>
            <pc:docMk/>
            <pc:sldMk cId="775731042" sldId="531"/>
            <ac:spMk id="46" creationId="{416D360B-BDCF-24FD-2583-AA63E4F318C9}"/>
          </ac:spMkLst>
        </pc:spChg>
        <pc:spChg chg="add mod">
          <ac:chgData name="Galib, Asadullah" userId="a568b8db-2aef-4097-b5f7-ed17341ae71c" providerId="ADAL" clId="{895AEF6F-A161-49D2-8B49-B65CC3AB4847}" dt="2024-03-22T11:09:48.757" v="9450" actId="1076"/>
          <ac:spMkLst>
            <pc:docMk/>
            <pc:sldMk cId="775731042" sldId="531"/>
            <ac:spMk id="47" creationId="{378CF18F-209E-7CF6-387E-20F9F3B7E531}"/>
          </ac:spMkLst>
        </pc:spChg>
        <pc:spChg chg="add mod">
          <ac:chgData name="Galib, Asadullah" userId="a568b8db-2aef-4097-b5f7-ed17341ae71c" providerId="ADAL" clId="{895AEF6F-A161-49D2-8B49-B65CC3AB4847}" dt="2024-03-22T11:09:48.757" v="9450" actId="1076"/>
          <ac:spMkLst>
            <pc:docMk/>
            <pc:sldMk cId="775731042" sldId="531"/>
            <ac:spMk id="48" creationId="{14626D42-5C25-21E5-372D-D5C93B02B50E}"/>
          </ac:spMkLst>
        </pc:spChg>
        <pc:spChg chg="add mod">
          <ac:chgData name="Galib, Asadullah" userId="a568b8db-2aef-4097-b5f7-ed17341ae71c" providerId="ADAL" clId="{895AEF6F-A161-49D2-8B49-B65CC3AB4847}" dt="2024-03-22T11:09:48.757" v="9450" actId="1076"/>
          <ac:spMkLst>
            <pc:docMk/>
            <pc:sldMk cId="775731042" sldId="531"/>
            <ac:spMk id="49" creationId="{D329BC7C-CBF1-96FE-D0A4-C5F7CED51E74}"/>
          </ac:spMkLst>
        </pc:spChg>
        <pc:spChg chg="add mod">
          <ac:chgData name="Galib, Asadullah" userId="a568b8db-2aef-4097-b5f7-ed17341ae71c" providerId="ADAL" clId="{895AEF6F-A161-49D2-8B49-B65CC3AB4847}" dt="2024-03-22T11:09:48.757" v="9450" actId="1076"/>
          <ac:spMkLst>
            <pc:docMk/>
            <pc:sldMk cId="775731042" sldId="531"/>
            <ac:spMk id="51" creationId="{51CCBAFA-0927-D150-C45B-5CABEFD8A16E}"/>
          </ac:spMkLst>
        </pc:spChg>
        <pc:spChg chg="add mod">
          <ac:chgData name="Galib, Asadullah" userId="a568b8db-2aef-4097-b5f7-ed17341ae71c" providerId="ADAL" clId="{895AEF6F-A161-49D2-8B49-B65CC3AB4847}" dt="2024-03-22T11:09:48.757" v="9450" actId="1076"/>
          <ac:spMkLst>
            <pc:docMk/>
            <pc:sldMk cId="775731042" sldId="531"/>
            <ac:spMk id="52" creationId="{60E4CD24-E66E-8059-AB95-6C94A0BA8291}"/>
          </ac:spMkLst>
        </pc:spChg>
        <pc:spChg chg="add mod">
          <ac:chgData name="Galib, Asadullah" userId="a568b8db-2aef-4097-b5f7-ed17341ae71c" providerId="ADAL" clId="{895AEF6F-A161-49D2-8B49-B65CC3AB4847}" dt="2024-03-22T11:09:48.757" v="9450" actId="1076"/>
          <ac:spMkLst>
            <pc:docMk/>
            <pc:sldMk cId="775731042" sldId="531"/>
            <ac:spMk id="53" creationId="{09945755-FD6B-609D-8040-C54121CF5DA7}"/>
          </ac:spMkLst>
        </pc:spChg>
        <pc:spChg chg="add mod">
          <ac:chgData name="Galib, Asadullah" userId="a568b8db-2aef-4097-b5f7-ed17341ae71c" providerId="ADAL" clId="{895AEF6F-A161-49D2-8B49-B65CC3AB4847}" dt="2024-03-22T11:09:48.757" v="9450" actId="1076"/>
          <ac:spMkLst>
            <pc:docMk/>
            <pc:sldMk cId="775731042" sldId="531"/>
            <ac:spMk id="54" creationId="{4F4C0AE9-4260-4CE1-D55C-353E2F9C3CC0}"/>
          </ac:spMkLst>
        </pc:spChg>
        <pc:spChg chg="add mod">
          <ac:chgData name="Galib, Asadullah" userId="a568b8db-2aef-4097-b5f7-ed17341ae71c" providerId="ADAL" clId="{895AEF6F-A161-49D2-8B49-B65CC3AB4847}" dt="2024-03-22T11:09:48.757" v="9450" actId="1076"/>
          <ac:spMkLst>
            <pc:docMk/>
            <pc:sldMk cId="775731042" sldId="531"/>
            <ac:spMk id="57" creationId="{46AC9A36-BB2E-8882-7A60-FF51C56A7782}"/>
          </ac:spMkLst>
        </pc:spChg>
        <pc:spChg chg="add mod">
          <ac:chgData name="Galib, Asadullah" userId="a568b8db-2aef-4097-b5f7-ed17341ae71c" providerId="ADAL" clId="{895AEF6F-A161-49D2-8B49-B65CC3AB4847}" dt="2024-03-22T11:09:48.757" v="9450" actId="1076"/>
          <ac:spMkLst>
            <pc:docMk/>
            <pc:sldMk cId="775731042" sldId="531"/>
            <ac:spMk id="60" creationId="{ADE511E8-364F-C833-D72F-EF40B8ECC689}"/>
          </ac:spMkLst>
        </pc:spChg>
        <pc:spChg chg="add mod">
          <ac:chgData name="Galib, Asadullah" userId="a568b8db-2aef-4097-b5f7-ed17341ae71c" providerId="ADAL" clId="{895AEF6F-A161-49D2-8B49-B65CC3AB4847}" dt="2024-03-22T11:09:48.757" v="9450" actId="1076"/>
          <ac:spMkLst>
            <pc:docMk/>
            <pc:sldMk cId="775731042" sldId="531"/>
            <ac:spMk id="62" creationId="{BA1E765E-2154-6CD3-3F3D-123951972E90}"/>
          </ac:spMkLst>
        </pc:spChg>
        <pc:spChg chg="add mod">
          <ac:chgData name="Galib, Asadullah" userId="a568b8db-2aef-4097-b5f7-ed17341ae71c" providerId="ADAL" clId="{895AEF6F-A161-49D2-8B49-B65CC3AB4847}" dt="2024-03-22T11:09:48.757" v="9450" actId="1076"/>
          <ac:spMkLst>
            <pc:docMk/>
            <pc:sldMk cId="775731042" sldId="531"/>
            <ac:spMk id="63" creationId="{A357FD91-82E4-6E13-7018-E0A4EA640A64}"/>
          </ac:spMkLst>
        </pc:spChg>
        <pc:spChg chg="add mod">
          <ac:chgData name="Galib, Asadullah" userId="a568b8db-2aef-4097-b5f7-ed17341ae71c" providerId="ADAL" clId="{895AEF6F-A161-49D2-8B49-B65CC3AB4847}" dt="2024-03-22T11:09:48.757" v="9450" actId="1076"/>
          <ac:spMkLst>
            <pc:docMk/>
            <pc:sldMk cId="775731042" sldId="531"/>
            <ac:spMk id="64" creationId="{6E52A0E4-270C-EA50-9A4A-298C1D79E712}"/>
          </ac:spMkLst>
        </pc:spChg>
        <pc:spChg chg="add mod">
          <ac:chgData name="Galib, Asadullah" userId="a568b8db-2aef-4097-b5f7-ed17341ae71c" providerId="ADAL" clId="{895AEF6F-A161-49D2-8B49-B65CC3AB4847}" dt="2024-03-22T11:09:48.757" v="9450" actId="1076"/>
          <ac:spMkLst>
            <pc:docMk/>
            <pc:sldMk cId="775731042" sldId="531"/>
            <ac:spMk id="69" creationId="{4ECB9D65-0423-596F-F2FC-70DD62B48470}"/>
          </ac:spMkLst>
        </pc:spChg>
        <pc:spChg chg="add mod">
          <ac:chgData name="Galib, Asadullah" userId="a568b8db-2aef-4097-b5f7-ed17341ae71c" providerId="ADAL" clId="{895AEF6F-A161-49D2-8B49-B65CC3AB4847}" dt="2024-03-22T11:09:48.757" v="9450" actId="1076"/>
          <ac:spMkLst>
            <pc:docMk/>
            <pc:sldMk cId="775731042" sldId="531"/>
            <ac:spMk id="70" creationId="{39E2B58C-14FA-3933-F082-EBC3F2549450}"/>
          </ac:spMkLst>
        </pc:spChg>
        <pc:spChg chg="add mod">
          <ac:chgData name="Galib, Asadullah" userId="a568b8db-2aef-4097-b5f7-ed17341ae71c" providerId="ADAL" clId="{895AEF6F-A161-49D2-8B49-B65CC3AB4847}" dt="2024-03-22T11:09:48.757" v="9450" actId="1076"/>
          <ac:spMkLst>
            <pc:docMk/>
            <pc:sldMk cId="775731042" sldId="531"/>
            <ac:spMk id="71" creationId="{C1C26ABE-1690-7CFE-3F64-1528285D592A}"/>
          </ac:spMkLst>
        </pc:spChg>
        <pc:spChg chg="add mod">
          <ac:chgData name="Galib, Asadullah" userId="a568b8db-2aef-4097-b5f7-ed17341ae71c" providerId="ADAL" clId="{895AEF6F-A161-49D2-8B49-B65CC3AB4847}" dt="2024-03-22T11:09:48.757" v="9450" actId="1076"/>
          <ac:spMkLst>
            <pc:docMk/>
            <pc:sldMk cId="775731042" sldId="531"/>
            <ac:spMk id="72" creationId="{B45B5589-597A-900E-D09D-6FEA50FF1910}"/>
          </ac:spMkLst>
        </pc:spChg>
        <pc:spChg chg="add mod">
          <ac:chgData name="Galib, Asadullah" userId="a568b8db-2aef-4097-b5f7-ed17341ae71c" providerId="ADAL" clId="{895AEF6F-A161-49D2-8B49-B65CC3AB4847}" dt="2024-03-22T11:09:48.757" v="9450" actId="1076"/>
          <ac:spMkLst>
            <pc:docMk/>
            <pc:sldMk cId="775731042" sldId="531"/>
            <ac:spMk id="74" creationId="{1C8C717F-B35F-0431-1BAE-192B2F7C8FBD}"/>
          </ac:spMkLst>
        </pc:spChg>
        <pc:spChg chg="add mod">
          <ac:chgData name="Galib, Asadullah" userId="a568b8db-2aef-4097-b5f7-ed17341ae71c" providerId="ADAL" clId="{895AEF6F-A161-49D2-8B49-B65CC3AB4847}" dt="2024-03-22T11:09:48.757" v="9450" actId="1076"/>
          <ac:spMkLst>
            <pc:docMk/>
            <pc:sldMk cId="775731042" sldId="531"/>
            <ac:spMk id="75" creationId="{89F30035-2CF5-8DF1-8D8F-DD1FF12E7DC1}"/>
          </ac:spMkLst>
        </pc:spChg>
        <pc:spChg chg="add mod">
          <ac:chgData name="Galib, Asadullah" userId="a568b8db-2aef-4097-b5f7-ed17341ae71c" providerId="ADAL" clId="{895AEF6F-A161-49D2-8B49-B65CC3AB4847}" dt="2024-03-22T11:09:48.757" v="9450" actId="1076"/>
          <ac:spMkLst>
            <pc:docMk/>
            <pc:sldMk cId="775731042" sldId="531"/>
            <ac:spMk id="76" creationId="{84856D15-04B5-8FDA-B06F-FF8DB4F32A5A}"/>
          </ac:spMkLst>
        </pc:spChg>
        <pc:spChg chg="add mod">
          <ac:chgData name="Galib, Asadullah" userId="a568b8db-2aef-4097-b5f7-ed17341ae71c" providerId="ADAL" clId="{895AEF6F-A161-49D2-8B49-B65CC3AB4847}" dt="2024-03-22T11:19:28.217" v="9837" actId="1076"/>
          <ac:spMkLst>
            <pc:docMk/>
            <pc:sldMk cId="775731042" sldId="531"/>
            <ac:spMk id="81" creationId="{C6C3D123-FA1D-D5B9-9D26-1FE983892279}"/>
          </ac:spMkLst>
        </pc:spChg>
        <pc:spChg chg="add mod">
          <ac:chgData name="Galib, Asadullah" userId="a568b8db-2aef-4097-b5f7-ed17341ae71c" providerId="ADAL" clId="{895AEF6F-A161-49D2-8B49-B65CC3AB4847}" dt="2024-03-22T11:19:28.217" v="9837" actId="1076"/>
          <ac:spMkLst>
            <pc:docMk/>
            <pc:sldMk cId="775731042" sldId="531"/>
            <ac:spMk id="82" creationId="{F287D519-80E3-EDA8-FAC6-C30868DAB86D}"/>
          </ac:spMkLst>
        </pc:spChg>
        <pc:spChg chg="add mod">
          <ac:chgData name="Galib, Asadullah" userId="a568b8db-2aef-4097-b5f7-ed17341ae71c" providerId="ADAL" clId="{895AEF6F-A161-49D2-8B49-B65CC3AB4847}" dt="2024-03-22T11:19:28.217" v="9837" actId="1076"/>
          <ac:spMkLst>
            <pc:docMk/>
            <pc:sldMk cId="775731042" sldId="531"/>
            <ac:spMk id="85" creationId="{4C217324-B589-AF40-53D6-58DA18853EF4}"/>
          </ac:spMkLst>
        </pc:spChg>
        <pc:spChg chg="add mod">
          <ac:chgData name="Galib, Asadullah" userId="a568b8db-2aef-4097-b5f7-ed17341ae71c" providerId="ADAL" clId="{895AEF6F-A161-49D2-8B49-B65CC3AB4847}" dt="2024-03-22T11:19:28.217" v="9837" actId="1076"/>
          <ac:spMkLst>
            <pc:docMk/>
            <pc:sldMk cId="775731042" sldId="531"/>
            <ac:spMk id="86" creationId="{E5A67CB7-63D6-A858-3DFB-DD23685552E2}"/>
          </ac:spMkLst>
        </pc:spChg>
        <pc:spChg chg="add mod">
          <ac:chgData name="Galib, Asadullah" userId="a568b8db-2aef-4097-b5f7-ed17341ae71c" providerId="ADAL" clId="{895AEF6F-A161-49D2-8B49-B65CC3AB4847}" dt="2024-03-22T11:19:28.217" v="9837" actId="1076"/>
          <ac:spMkLst>
            <pc:docMk/>
            <pc:sldMk cId="775731042" sldId="531"/>
            <ac:spMk id="87" creationId="{6C33A99A-4B65-100B-0FE2-3DFBC9511E77}"/>
          </ac:spMkLst>
        </pc:spChg>
        <pc:spChg chg="add mod">
          <ac:chgData name="Galib, Asadullah" userId="a568b8db-2aef-4097-b5f7-ed17341ae71c" providerId="ADAL" clId="{895AEF6F-A161-49D2-8B49-B65CC3AB4847}" dt="2024-03-22T11:19:28.217" v="9837" actId="1076"/>
          <ac:spMkLst>
            <pc:docMk/>
            <pc:sldMk cId="775731042" sldId="531"/>
            <ac:spMk id="88" creationId="{1C10AAD6-93DA-F943-E32C-98018E6F6C12}"/>
          </ac:spMkLst>
        </pc:spChg>
        <pc:spChg chg="add mod">
          <ac:chgData name="Galib, Asadullah" userId="a568b8db-2aef-4097-b5f7-ed17341ae71c" providerId="ADAL" clId="{895AEF6F-A161-49D2-8B49-B65CC3AB4847}" dt="2024-03-22T11:19:28.217" v="9837" actId="1076"/>
          <ac:spMkLst>
            <pc:docMk/>
            <pc:sldMk cId="775731042" sldId="531"/>
            <ac:spMk id="89" creationId="{D67F3275-2783-373C-F1BC-2602BFB7834B}"/>
          </ac:spMkLst>
        </pc:spChg>
        <pc:spChg chg="add mod">
          <ac:chgData name="Galib, Asadullah" userId="a568b8db-2aef-4097-b5f7-ed17341ae71c" providerId="ADAL" clId="{895AEF6F-A161-49D2-8B49-B65CC3AB4847}" dt="2024-03-22T11:19:28.217" v="9837" actId="1076"/>
          <ac:spMkLst>
            <pc:docMk/>
            <pc:sldMk cId="775731042" sldId="531"/>
            <ac:spMk id="92" creationId="{983DE197-8FF9-24E6-EC53-D8E4ACC47D44}"/>
          </ac:spMkLst>
        </pc:spChg>
        <pc:spChg chg="add mod">
          <ac:chgData name="Galib, Asadullah" userId="a568b8db-2aef-4097-b5f7-ed17341ae71c" providerId="ADAL" clId="{895AEF6F-A161-49D2-8B49-B65CC3AB4847}" dt="2024-03-22T11:19:28.217" v="9837" actId="1076"/>
          <ac:spMkLst>
            <pc:docMk/>
            <pc:sldMk cId="775731042" sldId="531"/>
            <ac:spMk id="94" creationId="{89426D9A-F0FC-D4A0-8C2F-EDA34C690270}"/>
          </ac:spMkLst>
        </pc:spChg>
        <pc:spChg chg="add mod">
          <ac:chgData name="Galib, Asadullah" userId="a568b8db-2aef-4097-b5f7-ed17341ae71c" providerId="ADAL" clId="{895AEF6F-A161-49D2-8B49-B65CC3AB4847}" dt="2024-03-22T11:19:28.217" v="9837" actId="1076"/>
          <ac:spMkLst>
            <pc:docMk/>
            <pc:sldMk cId="775731042" sldId="531"/>
            <ac:spMk id="96" creationId="{73A65E6A-96D4-C190-3E3C-92C13C4117B1}"/>
          </ac:spMkLst>
        </pc:spChg>
        <pc:spChg chg="add del mod">
          <ac:chgData name="Galib, Asadullah" userId="a568b8db-2aef-4097-b5f7-ed17341ae71c" providerId="ADAL" clId="{895AEF6F-A161-49D2-8B49-B65CC3AB4847}" dt="2024-03-22T11:10:52.634" v="9453" actId="478"/>
          <ac:spMkLst>
            <pc:docMk/>
            <pc:sldMk cId="775731042" sldId="531"/>
            <ac:spMk id="97" creationId="{2B4518D4-C47E-FE8D-50BF-46CFACA6881A}"/>
          </ac:spMkLst>
        </pc:spChg>
        <pc:spChg chg="add mod">
          <ac:chgData name="Galib, Asadullah" userId="a568b8db-2aef-4097-b5f7-ed17341ae71c" providerId="ADAL" clId="{895AEF6F-A161-49D2-8B49-B65CC3AB4847}" dt="2024-03-22T11:19:28.217" v="9837" actId="1076"/>
          <ac:spMkLst>
            <pc:docMk/>
            <pc:sldMk cId="775731042" sldId="531"/>
            <ac:spMk id="98" creationId="{8FD37CF0-D147-E187-0B7C-A91B70B1E020}"/>
          </ac:spMkLst>
        </pc:spChg>
        <pc:spChg chg="add mod">
          <ac:chgData name="Galib, Asadullah" userId="a568b8db-2aef-4097-b5f7-ed17341ae71c" providerId="ADAL" clId="{895AEF6F-A161-49D2-8B49-B65CC3AB4847}" dt="2024-03-25T07:38:22.840" v="10781" actId="1035"/>
          <ac:spMkLst>
            <pc:docMk/>
            <pc:sldMk cId="775731042" sldId="531"/>
            <ac:spMk id="99" creationId="{33924242-6E9F-7F64-1FDF-CAC43766A7E9}"/>
          </ac:spMkLst>
        </pc:spChg>
        <pc:spChg chg="add mod">
          <ac:chgData name="Galib, Asadullah" userId="a568b8db-2aef-4097-b5f7-ed17341ae71c" providerId="ADAL" clId="{895AEF6F-A161-49D2-8B49-B65CC3AB4847}" dt="2024-03-22T11:19:28.217" v="9837" actId="1076"/>
          <ac:spMkLst>
            <pc:docMk/>
            <pc:sldMk cId="775731042" sldId="531"/>
            <ac:spMk id="101" creationId="{74537BFD-58AE-65D5-C273-C83D6840484F}"/>
          </ac:spMkLst>
        </pc:spChg>
        <pc:spChg chg="add mod">
          <ac:chgData name="Galib, Asadullah" userId="a568b8db-2aef-4097-b5f7-ed17341ae71c" providerId="ADAL" clId="{895AEF6F-A161-49D2-8B49-B65CC3AB4847}" dt="2024-03-22T11:19:28.217" v="9837" actId="1076"/>
          <ac:spMkLst>
            <pc:docMk/>
            <pc:sldMk cId="775731042" sldId="531"/>
            <ac:spMk id="102" creationId="{2F297E77-B729-5C54-C13B-41966E871EBC}"/>
          </ac:spMkLst>
        </pc:spChg>
        <pc:spChg chg="add mod">
          <ac:chgData name="Galib, Asadullah" userId="a568b8db-2aef-4097-b5f7-ed17341ae71c" providerId="ADAL" clId="{895AEF6F-A161-49D2-8B49-B65CC3AB4847}" dt="2024-03-25T07:39:48.399" v="10825" actId="1037"/>
          <ac:spMkLst>
            <pc:docMk/>
            <pc:sldMk cId="775731042" sldId="531"/>
            <ac:spMk id="103" creationId="{8500B18D-6416-A39A-4C5E-AF637F0DD3D6}"/>
          </ac:spMkLst>
        </pc:spChg>
        <pc:spChg chg="add mod">
          <ac:chgData name="Galib, Asadullah" userId="a568b8db-2aef-4097-b5f7-ed17341ae71c" providerId="ADAL" clId="{895AEF6F-A161-49D2-8B49-B65CC3AB4847}" dt="2024-03-25T07:39:48.399" v="10825" actId="1037"/>
          <ac:spMkLst>
            <pc:docMk/>
            <pc:sldMk cId="775731042" sldId="531"/>
            <ac:spMk id="104" creationId="{CD4D95C5-1672-02F2-2856-BD84BECCA5C0}"/>
          </ac:spMkLst>
        </pc:spChg>
        <pc:spChg chg="add mod">
          <ac:chgData name="Galib, Asadullah" userId="a568b8db-2aef-4097-b5f7-ed17341ae71c" providerId="ADAL" clId="{895AEF6F-A161-49D2-8B49-B65CC3AB4847}" dt="2024-03-22T11:19:28.217" v="9837" actId="1076"/>
          <ac:spMkLst>
            <pc:docMk/>
            <pc:sldMk cId="775731042" sldId="531"/>
            <ac:spMk id="107" creationId="{70E73E4F-6B41-8815-0026-45CD64331CCD}"/>
          </ac:spMkLst>
        </pc:spChg>
        <pc:spChg chg="add mod">
          <ac:chgData name="Galib, Asadullah" userId="a568b8db-2aef-4097-b5f7-ed17341ae71c" providerId="ADAL" clId="{895AEF6F-A161-49D2-8B49-B65CC3AB4847}" dt="2024-04-01T14:28:02.425" v="12485" actId="1037"/>
          <ac:spMkLst>
            <pc:docMk/>
            <pc:sldMk cId="775731042" sldId="531"/>
            <ac:spMk id="110" creationId="{0D0D9B20-4BC1-BF8D-C3CA-CA0A0E45C923}"/>
          </ac:spMkLst>
        </pc:spChg>
        <pc:spChg chg="add mod">
          <ac:chgData name="Galib, Asadullah" userId="a568b8db-2aef-4097-b5f7-ed17341ae71c" providerId="ADAL" clId="{895AEF6F-A161-49D2-8B49-B65CC3AB4847}" dt="2024-04-01T14:28:02.425" v="12485" actId="1037"/>
          <ac:spMkLst>
            <pc:docMk/>
            <pc:sldMk cId="775731042" sldId="531"/>
            <ac:spMk id="112" creationId="{5E12ED77-9E11-D59F-EED5-8A6F0098F7B1}"/>
          </ac:spMkLst>
        </pc:spChg>
        <pc:spChg chg="add mod">
          <ac:chgData name="Galib, Asadullah" userId="a568b8db-2aef-4097-b5f7-ed17341ae71c" providerId="ADAL" clId="{895AEF6F-A161-49D2-8B49-B65CC3AB4847}" dt="2024-03-22T11:19:28.217" v="9837" actId="1076"/>
          <ac:spMkLst>
            <pc:docMk/>
            <pc:sldMk cId="775731042" sldId="531"/>
            <ac:spMk id="113" creationId="{D3BBB629-0A00-81AA-2461-D4B643A070E3}"/>
          </ac:spMkLst>
        </pc:spChg>
        <pc:spChg chg="add mod">
          <ac:chgData name="Galib, Asadullah" userId="a568b8db-2aef-4097-b5f7-ed17341ae71c" providerId="ADAL" clId="{895AEF6F-A161-49D2-8B49-B65CC3AB4847}" dt="2024-03-22T11:19:28.217" v="9837" actId="1076"/>
          <ac:spMkLst>
            <pc:docMk/>
            <pc:sldMk cId="775731042" sldId="531"/>
            <ac:spMk id="114" creationId="{A236FC34-9A3F-11BF-E593-2F764F0CE10C}"/>
          </ac:spMkLst>
        </pc:spChg>
        <pc:spChg chg="add mod">
          <ac:chgData name="Galib, Asadullah" userId="a568b8db-2aef-4097-b5f7-ed17341ae71c" providerId="ADAL" clId="{895AEF6F-A161-49D2-8B49-B65CC3AB4847}" dt="2024-03-22T11:19:28.217" v="9837" actId="1076"/>
          <ac:spMkLst>
            <pc:docMk/>
            <pc:sldMk cId="775731042" sldId="531"/>
            <ac:spMk id="119" creationId="{9FFE2966-2ADF-8CF7-CCFB-B2FAD41E68DC}"/>
          </ac:spMkLst>
        </pc:spChg>
        <pc:spChg chg="add mod">
          <ac:chgData name="Galib, Asadullah" userId="a568b8db-2aef-4097-b5f7-ed17341ae71c" providerId="ADAL" clId="{895AEF6F-A161-49D2-8B49-B65CC3AB4847}" dt="2024-03-22T11:19:28.217" v="9837" actId="1076"/>
          <ac:spMkLst>
            <pc:docMk/>
            <pc:sldMk cId="775731042" sldId="531"/>
            <ac:spMk id="120" creationId="{F17502C4-FCC2-5F4E-3098-1BE62B292B01}"/>
          </ac:spMkLst>
        </pc:spChg>
        <pc:spChg chg="add mod">
          <ac:chgData name="Galib, Asadullah" userId="a568b8db-2aef-4097-b5f7-ed17341ae71c" providerId="ADAL" clId="{895AEF6F-A161-49D2-8B49-B65CC3AB4847}" dt="2024-03-25T07:38:53.734" v="10799" actId="1036"/>
          <ac:spMkLst>
            <pc:docMk/>
            <pc:sldMk cId="775731042" sldId="531"/>
            <ac:spMk id="121" creationId="{E7C6B8FE-F6EC-4AB5-E772-66DD6DD60CFE}"/>
          </ac:spMkLst>
        </pc:spChg>
        <pc:spChg chg="add mod">
          <ac:chgData name="Galib, Asadullah" userId="a568b8db-2aef-4097-b5f7-ed17341ae71c" providerId="ADAL" clId="{895AEF6F-A161-49D2-8B49-B65CC3AB4847}" dt="2024-04-01T14:26:21.706" v="12443" actId="1076"/>
          <ac:spMkLst>
            <pc:docMk/>
            <pc:sldMk cId="775731042" sldId="531"/>
            <ac:spMk id="122" creationId="{C84C0FEC-42CB-5657-9B10-8F2A7F438D15}"/>
          </ac:spMkLst>
        </pc:spChg>
        <pc:spChg chg="add mod">
          <ac:chgData name="Galib, Asadullah" userId="a568b8db-2aef-4097-b5f7-ed17341ae71c" providerId="ADAL" clId="{895AEF6F-A161-49D2-8B49-B65CC3AB4847}" dt="2024-03-22T11:19:28.217" v="9837" actId="1076"/>
          <ac:spMkLst>
            <pc:docMk/>
            <pc:sldMk cId="775731042" sldId="531"/>
            <ac:spMk id="124" creationId="{627C6AB5-CC76-7FC9-1C61-EB38D4F82F37}"/>
          </ac:spMkLst>
        </pc:spChg>
        <pc:spChg chg="add mod">
          <ac:chgData name="Galib, Asadullah" userId="a568b8db-2aef-4097-b5f7-ed17341ae71c" providerId="ADAL" clId="{895AEF6F-A161-49D2-8B49-B65CC3AB4847}" dt="2024-03-22T11:19:28.217" v="9837" actId="1076"/>
          <ac:spMkLst>
            <pc:docMk/>
            <pc:sldMk cId="775731042" sldId="531"/>
            <ac:spMk id="125" creationId="{C953BEF2-D32C-9DC5-D22F-049C011E6C73}"/>
          </ac:spMkLst>
        </pc:spChg>
        <pc:spChg chg="add del mod">
          <ac:chgData name="Galib, Asadullah" userId="a568b8db-2aef-4097-b5f7-ed17341ae71c" providerId="ADAL" clId="{895AEF6F-A161-49D2-8B49-B65CC3AB4847}" dt="2024-03-22T11:11:42.805" v="9477"/>
          <ac:spMkLst>
            <pc:docMk/>
            <pc:sldMk cId="775731042" sldId="531"/>
            <ac:spMk id="126" creationId="{59C5B7C4-C333-3360-C1E5-8D1841767015}"/>
          </ac:spMkLst>
        </pc:spChg>
        <pc:spChg chg="add mod">
          <ac:chgData name="Galib, Asadullah" userId="a568b8db-2aef-4097-b5f7-ed17341ae71c" providerId="ADAL" clId="{895AEF6F-A161-49D2-8B49-B65CC3AB4847}" dt="2024-04-03T13:55:45.689" v="12961" actId="20577"/>
          <ac:spMkLst>
            <pc:docMk/>
            <pc:sldMk cId="775731042" sldId="531"/>
            <ac:spMk id="127" creationId="{6E2A7506-635B-275A-6F75-C000855F127F}"/>
          </ac:spMkLst>
        </pc:spChg>
        <pc:picChg chg="add del mod modCrop">
          <ac:chgData name="Galib, Asadullah" userId="a568b8db-2aef-4097-b5f7-ed17341ae71c" providerId="ADAL" clId="{895AEF6F-A161-49D2-8B49-B65CC3AB4847}" dt="2024-04-01T14:24:21.655" v="12429" actId="478"/>
          <ac:picMkLst>
            <pc:docMk/>
            <pc:sldMk cId="775731042" sldId="531"/>
            <ac:picMk id="6" creationId="{CEC2D395-8676-3ECF-56BA-1AAB298A0BA2}"/>
          </ac:picMkLst>
        </pc:picChg>
        <pc:picChg chg="add mod modCrop">
          <ac:chgData name="Galib, Asadullah" userId="a568b8db-2aef-4097-b5f7-ed17341ae71c" providerId="ADAL" clId="{895AEF6F-A161-49D2-8B49-B65CC3AB4847}" dt="2024-04-09T13:01:07.829" v="12980" actId="1035"/>
          <ac:picMkLst>
            <pc:docMk/>
            <pc:sldMk cId="775731042" sldId="531"/>
            <ac:picMk id="6" creationId="{E3B8112A-C07D-BE84-21D9-81391A9CA345}"/>
          </ac:picMkLst>
        </pc:picChg>
        <pc:picChg chg="add mod modCrop">
          <ac:chgData name="Galib, Asadullah" userId="a568b8db-2aef-4097-b5f7-ed17341ae71c" providerId="ADAL" clId="{895AEF6F-A161-49D2-8B49-B65CC3AB4847}" dt="2024-04-09T13:00:54.241" v="12974" actId="1076"/>
          <ac:picMkLst>
            <pc:docMk/>
            <pc:sldMk cId="775731042" sldId="531"/>
            <ac:picMk id="7" creationId="{C2DB7103-59CA-2DF9-57B2-60D603D04043}"/>
          </ac:picMkLst>
        </pc:picChg>
        <pc:picChg chg="add del mod modCrop">
          <ac:chgData name="Galib, Asadullah" userId="a568b8db-2aef-4097-b5f7-ed17341ae71c" providerId="ADAL" clId="{895AEF6F-A161-49D2-8B49-B65CC3AB4847}" dt="2024-04-01T14:23:46.035" v="12419" actId="478"/>
          <ac:picMkLst>
            <pc:docMk/>
            <pc:sldMk cId="775731042" sldId="531"/>
            <ac:picMk id="7" creationId="{E89917F6-00E4-16F5-71D4-676C7A5D524A}"/>
          </ac:picMkLst>
        </pc:picChg>
        <pc:picChg chg="add mod">
          <ac:chgData name="Galib, Asadullah" userId="a568b8db-2aef-4097-b5f7-ed17341ae71c" providerId="ADAL" clId="{895AEF6F-A161-49D2-8B49-B65CC3AB4847}" dt="2024-04-09T13:02:55.482" v="12991" actId="1038"/>
          <ac:picMkLst>
            <pc:docMk/>
            <pc:sldMk cId="775731042" sldId="531"/>
            <ac:picMk id="8" creationId="{5772EA33-5A44-987C-7331-FED88CEFAE6E}"/>
          </ac:picMkLst>
        </pc:picChg>
        <pc:picChg chg="add del mod">
          <ac:chgData name="Galib, Asadullah" userId="a568b8db-2aef-4097-b5f7-ed17341ae71c" providerId="ADAL" clId="{895AEF6F-A161-49D2-8B49-B65CC3AB4847}" dt="2024-03-22T11:09:28.739" v="9447" actId="478"/>
          <ac:picMkLst>
            <pc:docMk/>
            <pc:sldMk cId="775731042" sldId="531"/>
            <ac:picMk id="8" creationId="{66DC5BE8-B878-6A38-AE5A-ECAF1DD701F2}"/>
          </ac:picMkLst>
        </pc:picChg>
        <pc:picChg chg="add del mod">
          <ac:chgData name="Galib, Asadullah" userId="a568b8db-2aef-4097-b5f7-ed17341ae71c" providerId="ADAL" clId="{895AEF6F-A161-49D2-8B49-B65CC3AB4847}" dt="2024-04-01T14:23:56.578" v="12423" actId="478"/>
          <ac:picMkLst>
            <pc:docMk/>
            <pc:sldMk cId="775731042" sldId="531"/>
            <ac:picMk id="8" creationId="{BF95D65A-4943-C754-7F02-15A98C19404E}"/>
          </ac:picMkLst>
        </pc:picChg>
        <pc:picChg chg="add del mod">
          <ac:chgData name="Galib, Asadullah" userId="a568b8db-2aef-4097-b5f7-ed17341ae71c" providerId="ADAL" clId="{895AEF6F-A161-49D2-8B49-B65CC3AB4847}" dt="2024-04-01T14:24:18.588" v="12428" actId="478"/>
          <ac:picMkLst>
            <pc:docMk/>
            <pc:sldMk cId="775731042" sldId="531"/>
            <ac:picMk id="9" creationId="{82186DE8-2791-4072-BDCF-4FCCCEA59136}"/>
          </ac:picMkLst>
        </pc:picChg>
        <pc:picChg chg="add mod">
          <ac:chgData name="Galib, Asadullah" userId="a568b8db-2aef-4097-b5f7-ed17341ae71c" providerId="ADAL" clId="{895AEF6F-A161-49D2-8B49-B65CC3AB4847}" dt="2024-04-09T13:02:48.733" v="12989" actId="1036"/>
          <ac:picMkLst>
            <pc:docMk/>
            <pc:sldMk cId="775731042" sldId="531"/>
            <ac:picMk id="9" creationId="{D5C2C829-D8AC-A2D1-052E-B875FB507D68}"/>
          </ac:picMkLst>
        </pc:picChg>
        <pc:picChg chg="add del mod modCrop">
          <ac:chgData name="Galib, Asadullah" userId="a568b8db-2aef-4097-b5f7-ed17341ae71c" providerId="ADAL" clId="{895AEF6F-A161-49D2-8B49-B65CC3AB4847}" dt="2024-04-01T14:21:46.208" v="12399" actId="478"/>
          <ac:picMkLst>
            <pc:docMk/>
            <pc:sldMk cId="775731042" sldId="531"/>
            <ac:picMk id="10" creationId="{0BDF68A8-A368-AE98-2893-640D3262470E}"/>
          </ac:picMkLst>
        </pc:picChg>
        <pc:picChg chg="add del mod modCrop">
          <ac:chgData name="Galib, Asadullah" userId="a568b8db-2aef-4097-b5f7-ed17341ae71c" providerId="ADAL" clId="{895AEF6F-A161-49D2-8B49-B65CC3AB4847}" dt="2024-04-01T14:21:47.599" v="12400" actId="478"/>
          <ac:picMkLst>
            <pc:docMk/>
            <pc:sldMk cId="775731042" sldId="531"/>
            <ac:picMk id="11" creationId="{B0DA93F0-5EC8-1007-C0C9-BA50A552642D}"/>
          </ac:picMkLst>
        </pc:picChg>
        <pc:picChg chg="add del">
          <ac:chgData name="Galib, Asadullah" userId="a568b8db-2aef-4097-b5f7-ed17341ae71c" providerId="ADAL" clId="{895AEF6F-A161-49D2-8B49-B65CC3AB4847}" dt="2024-04-01T14:22:27.628" v="12402" actId="478"/>
          <ac:picMkLst>
            <pc:docMk/>
            <pc:sldMk cId="775731042" sldId="531"/>
            <ac:picMk id="12" creationId="{6535228A-5276-41F2-6F08-17614F1CB3E5}"/>
          </ac:picMkLst>
        </pc:picChg>
        <pc:picChg chg="add mod modCrop">
          <ac:chgData name="Galib, Asadullah" userId="a568b8db-2aef-4097-b5f7-ed17341ae71c" providerId="ADAL" clId="{895AEF6F-A161-49D2-8B49-B65CC3AB4847}" dt="2024-04-01T14:29:13.958" v="12491" actId="1076"/>
          <ac:picMkLst>
            <pc:docMk/>
            <pc:sldMk cId="775731042" sldId="531"/>
            <ac:picMk id="13" creationId="{255A93F4-BFB2-37EF-557B-5B1483F6085B}"/>
          </ac:picMkLst>
        </pc:picChg>
        <pc:picChg chg="add mod modCrop">
          <ac:chgData name="Galib, Asadullah" userId="a568b8db-2aef-4097-b5f7-ed17341ae71c" providerId="ADAL" clId="{895AEF6F-A161-49D2-8B49-B65CC3AB4847}" dt="2024-04-01T14:26:02.853" v="12440" actId="1582"/>
          <ac:picMkLst>
            <pc:docMk/>
            <pc:sldMk cId="775731042" sldId="531"/>
            <ac:picMk id="14" creationId="{0573E124-9DAF-0784-AB30-6ECC2EA0C658}"/>
          </ac:picMkLst>
        </pc:picChg>
        <pc:picChg chg="add mod">
          <ac:chgData name="Galib, Asadullah" userId="a568b8db-2aef-4097-b5f7-ed17341ae71c" providerId="ADAL" clId="{895AEF6F-A161-49D2-8B49-B65CC3AB4847}" dt="2024-04-01T14:28:54.778" v="12488" actId="1076"/>
          <ac:picMkLst>
            <pc:docMk/>
            <pc:sldMk cId="775731042" sldId="531"/>
            <ac:picMk id="15" creationId="{1A5DB7AB-3B74-8F4A-537D-F15DC354676B}"/>
          </ac:picMkLst>
        </pc:picChg>
        <pc:picChg chg="add mod">
          <ac:chgData name="Galib, Asadullah" userId="a568b8db-2aef-4097-b5f7-ed17341ae71c" providerId="ADAL" clId="{895AEF6F-A161-49D2-8B49-B65CC3AB4847}" dt="2024-04-01T14:26:02.853" v="12440" actId="1582"/>
          <ac:picMkLst>
            <pc:docMk/>
            <pc:sldMk cId="775731042" sldId="531"/>
            <ac:picMk id="16" creationId="{2768AC32-EF27-C903-D436-C46F67D97AEB}"/>
          </ac:picMkLst>
        </pc:picChg>
        <pc:cxnChg chg="add del mod">
          <ac:chgData name="Galib, Asadullah" userId="a568b8db-2aef-4097-b5f7-ed17341ae71c" providerId="ADAL" clId="{895AEF6F-A161-49D2-8B49-B65CC3AB4847}" dt="2024-03-22T11:13:28.305" v="9502" actId="478"/>
          <ac:cxnSpMkLst>
            <pc:docMk/>
            <pc:sldMk cId="775731042" sldId="531"/>
            <ac:cxnSpMk id="7" creationId="{C5CE2A94-5952-EF28-892A-4F7B6547EC86}"/>
          </ac:cxnSpMkLst>
        </pc:cxnChg>
        <pc:cxnChg chg="add del mod">
          <ac:chgData name="Galib, Asadullah" userId="a568b8db-2aef-4097-b5f7-ed17341ae71c" providerId="ADAL" clId="{895AEF6F-A161-49D2-8B49-B65CC3AB4847}" dt="2024-03-22T11:09:28.739" v="9447" actId="478"/>
          <ac:cxnSpMkLst>
            <pc:docMk/>
            <pc:sldMk cId="775731042" sldId="531"/>
            <ac:cxnSpMk id="11" creationId="{641A4196-697E-575A-6FCC-6172FC0C5EEF}"/>
          </ac:cxnSpMkLst>
        </pc:cxnChg>
        <pc:cxnChg chg="add del mod">
          <ac:chgData name="Galib, Asadullah" userId="a568b8db-2aef-4097-b5f7-ed17341ae71c" providerId="ADAL" clId="{895AEF6F-A161-49D2-8B49-B65CC3AB4847}" dt="2024-03-22T11:09:28.739" v="9447" actId="478"/>
          <ac:cxnSpMkLst>
            <pc:docMk/>
            <pc:sldMk cId="775731042" sldId="531"/>
            <ac:cxnSpMk id="12" creationId="{5F79BD81-0960-FA16-1DC0-E4E61AD7CE13}"/>
          </ac:cxnSpMkLst>
        </pc:cxnChg>
        <pc:cxnChg chg="add del mod">
          <ac:chgData name="Galib, Asadullah" userId="a568b8db-2aef-4097-b5f7-ed17341ae71c" providerId="ADAL" clId="{895AEF6F-A161-49D2-8B49-B65CC3AB4847}" dt="2024-03-22T11:09:28.739" v="9447" actId="478"/>
          <ac:cxnSpMkLst>
            <pc:docMk/>
            <pc:sldMk cId="775731042" sldId="531"/>
            <ac:cxnSpMk id="14" creationId="{54F8CABA-ACD8-8AD1-C407-28FD42031239}"/>
          </ac:cxnSpMkLst>
        </pc:cxnChg>
        <pc:cxnChg chg="add del mod">
          <ac:chgData name="Galib, Asadullah" userId="a568b8db-2aef-4097-b5f7-ed17341ae71c" providerId="ADAL" clId="{895AEF6F-A161-49D2-8B49-B65CC3AB4847}" dt="2024-03-22T11:09:28.739" v="9447" actId="478"/>
          <ac:cxnSpMkLst>
            <pc:docMk/>
            <pc:sldMk cId="775731042" sldId="531"/>
            <ac:cxnSpMk id="15" creationId="{49897F1F-AD33-29BB-D70F-4368E3F0F855}"/>
          </ac:cxnSpMkLst>
        </pc:cxnChg>
        <pc:cxnChg chg="add del mod">
          <ac:chgData name="Galib, Asadullah" userId="a568b8db-2aef-4097-b5f7-ed17341ae71c" providerId="ADAL" clId="{895AEF6F-A161-49D2-8B49-B65CC3AB4847}" dt="2024-03-22T11:09:28.739" v="9447" actId="478"/>
          <ac:cxnSpMkLst>
            <pc:docMk/>
            <pc:sldMk cId="775731042" sldId="531"/>
            <ac:cxnSpMk id="17" creationId="{37647157-2C05-34D6-DF53-E42D47F01197}"/>
          </ac:cxnSpMkLst>
        </pc:cxnChg>
        <pc:cxnChg chg="add del mod">
          <ac:chgData name="Galib, Asadullah" userId="a568b8db-2aef-4097-b5f7-ed17341ae71c" providerId="ADAL" clId="{895AEF6F-A161-49D2-8B49-B65CC3AB4847}" dt="2024-03-22T11:09:28.739" v="9447" actId="478"/>
          <ac:cxnSpMkLst>
            <pc:docMk/>
            <pc:sldMk cId="775731042" sldId="531"/>
            <ac:cxnSpMk id="21" creationId="{01EBF53B-E064-7691-19A3-165390F0C8CE}"/>
          </ac:cxnSpMkLst>
        </pc:cxnChg>
        <pc:cxnChg chg="add del mod">
          <ac:chgData name="Galib, Asadullah" userId="a568b8db-2aef-4097-b5f7-ed17341ae71c" providerId="ADAL" clId="{895AEF6F-A161-49D2-8B49-B65CC3AB4847}" dt="2024-03-22T11:09:28.739" v="9447" actId="478"/>
          <ac:cxnSpMkLst>
            <pc:docMk/>
            <pc:sldMk cId="775731042" sldId="531"/>
            <ac:cxnSpMk id="22" creationId="{C267C548-BCF0-1B6E-FF53-CC7307ECE8EB}"/>
          </ac:cxnSpMkLst>
        </pc:cxnChg>
        <pc:cxnChg chg="add del mod">
          <ac:chgData name="Galib, Asadullah" userId="a568b8db-2aef-4097-b5f7-ed17341ae71c" providerId="ADAL" clId="{895AEF6F-A161-49D2-8B49-B65CC3AB4847}" dt="2024-03-22T11:09:28.739" v="9447" actId="478"/>
          <ac:cxnSpMkLst>
            <pc:docMk/>
            <pc:sldMk cId="775731042" sldId="531"/>
            <ac:cxnSpMk id="23" creationId="{34851EC2-CE59-28F4-66DB-399644328F11}"/>
          </ac:cxnSpMkLst>
        </pc:cxnChg>
        <pc:cxnChg chg="add del mod">
          <ac:chgData name="Galib, Asadullah" userId="a568b8db-2aef-4097-b5f7-ed17341ae71c" providerId="ADAL" clId="{895AEF6F-A161-49D2-8B49-B65CC3AB4847}" dt="2024-03-22T11:09:28.739" v="9447" actId="478"/>
          <ac:cxnSpMkLst>
            <pc:docMk/>
            <pc:sldMk cId="775731042" sldId="531"/>
            <ac:cxnSpMk id="24" creationId="{4B94B1F9-1DC0-119C-207D-F475DE2278CF}"/>
          </ac:cxnSpMkLst>
        </pc:cxnChg>
        <pc:cxnChg chg="add mod">
          <ac:chgData name="Galib, Asadullah" userId="a568b8db-2aef-4097-b5f7-ed17341ae71c" providerId="ADAL" clId="{895AEF6F-A161-49D2-8B49-B65CC3AB4847}" dt="2024-03-22T11:09:48.757" v="9450" actId="1076"/>
          <ac:cxnSpMkLst>
            <pc:docMk/>
            <pc:sldMk cId="775731042" sldId="531"/>
            <ac:cxnSpMk id="27" creationId="{E2DC0036-C732-0A86-CE51-E29458AD2A36}"/>
          </ac:cxnSpMkLst>
        </pc:cxnChg>
        <pc:cxnChg chg="add mod">
          <ac:chgData name="Galib, Asadullah" userId="a568b8db-2aef-4097-b5f7-ed17341ae71c" providerId="ADAL" clId="{895AEF6F-A161-49D2-8B49-B65CC3AB4847}" dt="2024-03-22T11:09:48.757" v="9450" actId="1076"/>
          <ac:cxnSpMkLst>
            <pc:docMk/>
            <pc:sldMk cId="775731042" sldId="531"/>
            <ac:cxnSpMk id="28" creationId="{671F2581-F64E-BDF6-D1AC-C09E8430878E}"/>
          </ac:cxnSpMkLst>
        </pc:cxnChg>
        <pc:cxnChg chg="add mod">
          <ac:chgData name="Galib, Asadullah" userId="a568b8db-2aef-4097-b5f7-ed17341ae71c" providerId="ADAL" clId="{895AEF6F-A161-49D2-8B49-B65CC3AB4847}" dt="2024-03-22T11:09:48.757" v="9450" actId="1076"/>
          <ac:cxnSpMkLst>
            <pc:docMk/>
            <pc:sldMk cId="775731042" sldId="531"/>
            <ac:cxnSpMk id="29" creationId="{38C991F9-B1B9-5033-C8DD-55E937EB7890}"/>
          </ac:cxnSpMkLst>
        </pc:cxnChg>
        <pc:cxnChg chg="add mod">
          <ac:chgData name="Galib, Asadullah" userId="a568b8db-2aef-4097-b5f7-ed17341ae71c" providerId="ADAL" clId="{895AEF6F-A161-49D2-8B49-B65CC3AB4847}" dt="2024-03-22T11:09:48.757" v="9450" actId="1076"/>
          <ac:cxnSpMkLst>
            <pc:docMk/>
            <pc:sldMk cId="775731042" sldId="531"/>
            <ac:cxnSpMk id="30" creationId="{6D0879B6-3E09-81EB-3E07-FBF8F6D648F1}"/>
          </ac:cxnSpMkLst>
        </pc:cxnChg>
        <pc:cxnChg chg="add mod">
          <ac:chgData name="Galib, Asadullah" userId="a568b8db-2aef-4097-b5f7-ed17341ae71c" providerId="ADAL" clId="{895AEF6F-A161-49D2-8B49-B65CC3AB4847}" dt="2024-03-22T11:09:48.757" v="9450" actId="1076"/>
          <ac:cxnSpMkLst>
            <pc:docMk/>
            <pc:sldMk cId="775731042" sldId="531"/>
            <ac:cxnSpMk id="33" creationId="{69B8D8BB-1D68-FEE6-1087-51276BEA4E7D}"/>
          </ac:cxnSpMkLst>
        </pc:cxnChg>
        <pc:cxnChg chg="add mod">
          <ac:chgData name="Galib, Asadullah" userId="a568b8db-2aef-4097-b5f7-ed17341ae71c" providerId="ADAL" clId="{895AEF6F-A161-49D2-8B49-B65CC3AB4847}" dt="2024-03-22T11:09:48.757" v="9450" actId="1076"/>
          <ac:cxnSpMkLst>
            <pc:docMk/>
            <pc:sldMk cId="775731042" sldId="531"/>
            <ac:cxnSpMk id="34" creationId="{8178BD06-B2B2-1F1A-0C36-94DE088114CC}"/>
          </ac:cxnSpMkLst>
        </pc:cxnChg>
        <pc:cxnChg chg="add mod">
          <ac:chgData name="Galib, Asadullah" userId="a568b8db-2aef-4097-b5f7-ed17341ae71c" providerId="ADAL" clId="{895AEF6F-A161-49D2-8B49-B65CC3AB4847}" dt="2024-03-22T11:09:48.757" v="9450" actId="1076"/>
          <ac:cxnSpMkLst>
            <pc:docMk/>
            <pc:sldMk cId="775731042" sldId="531"/>
            <ac:cxnSpMk id="40" creationId="{88B28C6D-1C39-F5AB-A4B8-3CD7528973A2}"/>
          </ac:cxnSpMkLst>
        </pc:cxnChg>
        <pc:cxnChg chg="add mod">
          <ac:chgData name="Galib, Asadullah" userId="a568b8db-2aef-4097-b5f7-ed17341ae71c" providerId="ADAL" clId="{895AEF6F-A161-49D2-8B49-B65CC3AB4847}" dt="2024-03-22T11:09:48.757" v="9450" actId="1076"/>
          <ac:cxnSpMkLst>
            <pc:docMk/>
            <pc:sldMk cId="775731042" sldId="531"/>
            <ac:cxnSpMk id="41" creationId="{164ECCAB-D843-26A8-EF8F-E96008F5BDAE}"/>
          </ac:cxnSpMkLst>
        </pc:cxnChg>
        <pc:cxnChg chg="add mod">
          <ac:chgData name="Galib, Asadullah" userId="a568b8db-2aef-4097-b5f7-ed17341ae71c" providerId="ADAL" clId="{895AEF6F-A161-49D2-8B49-B65CC3AB4847}" dt="2024-03-22T11:09:48.757" v="9450" actId="1076"/>
          <ac:cxnSpMkLst>
            <pc:docMk/>
            <pc:sldMk cId="775731042" sldId="531"/>
            <ac:cxnSpMk id="43" creationId="{452AF498-3A7D-A4EC-722C-A5B4F9D4BFCC}"/>
          </ac:cxnSpMkLst>
        </pc:cxnChg>
        <pc:cxnChg chg="add mod">
          <ac:chgData name="Galib, Asadullah" userId="a568b8db-2aef-4097-b5f7-ed17341ae71c" providerId="ADAL" clId="{895AEF6F-A161-49D2-8B49-B65CC3AB4847}" dt="2024-03-22T11:09:48.757" v="9450" actId="1076"/>
          <ac:cxnSpMkLst>
            <pc:docMk/>
            <pc:sldMk cId="775731042" sldId="531"/>
            <ac:cxnSpMk id="45" creationId="{17ABBA4A-31E2-9A52-5FC5-0096BD173F21}"/>
          </ac:cxnSpMkLst>
        </pc:cxnChg>
        <pc:cxnChg chg="add mod">
          <ac:chgData name="Galib, Asadullah" userId="a568b8db-2aef-4097-b5f7-ed17341ae71c" providerId="ADAL" clId="{895AEF6F-A161-49D2-8B49-B65CC3AB4847}" dt="2024-03-22T11:09:48.757" v="9450" actId="1076"/>
          <ac:cxnSpMkLst>
            <pc:docMk/>
            <pc:sldMk cId="775731042" sldId="531"/>
            <ac:cxnSpMk id="50" creationId="{74D00B2C-4B83-F974-A552-9E462381CCF4}"/>
          </ac:cxnSpMkLst>
        </pc:cxnChg>
        <pc:cxnChg chg="add mod">
          <ac:chgData name="Galib, Asadullah" userId="a568b8db-2aef-4097-b5f7-ed17341ae71c" providerId="ADAL" clId="{895AEF6F-A161-49D2-8B49-B65CC3AB4847}" dt="2024-03-22T11:09:48.757" v="9450" actId="1076"/>
          <ac:cxnSpMkLst>
            <pc:docMk/>
            <pc:sldMk cId="775731042" sldId="531"/>
            <ac:cxnSpMk id="55" creationId="{D769530C-749D-8D31-119F-DF124F48A080}"/>
          </ac:cxnSpMkLst>
        </pc:cxnChg>
        <pc:cxnChg chg="add mod">
          <ac:chgData name="Galib, Asadullah" userId="a568b8db-2aef-4097-b5f7-ed17341ae71c" providerId="ADAL" clId="{895AEF6F-A161-49D2-8B49-B65CC3AB4847}" dt="2024-03-22T11:09:48.757" v="9450" actId="1076"/>
          <ac:cxnSpMkLst>
            <pc:docMk/>
            <pc:sldMk cId="775731042" sldId="531"/>
            <ac:cxnSpMk id="56" creationId="{0292D4FB-40B5-23DB-EF86-9F24A655FD5B}"/>
          </ac:cxnSpMkLst>
        </pc:cxnChg>
        <pc:cxnChg chg="add mod">
          <ac:chgData name="Galib, Asadullah" userId="a568b8db-2aef-4097-b5f7-ed17341ae71c" providerId="ADAL" clId="{895AEF6F-A161-49D2-8B49-B65CC3AB4847}" dt="2024-03-22T11:09:48.757" v="9450" actId="1076"/>
          <ac:cxnSpMkLst>
            <pc:docMk/>
            <pc:sldMk cId="775731042" sldId="531"/>
            <ac:cxnSpMk id="58" creationId="{57D311D8-DE58-54E1-07BD-993F803DA855}"/>
          </ac:cxnSpMkLst>
        </pc:cxnChg>
        <pc:cxnChg chg="add mod">
          <ac:chgData name="Galib, Asadullah" userId="a568b8db-2aef-4097-b5f7-ed17341ae71c" providerId="ADAL" clId="{895AEF6F-A161-49D2-8B49-B65CC3AB4847}" dt="2024-03-22T11:09:48.757" v="9450" actId="1076"/>
          <ac:cxnSpMkLst>
            <pc:docMk/>
            <pc:sldMk cId="775731042" sldId="531"/>
            <ac:cxnSpMk id="59" creationId="{C1348C96-E34A-2510-2A1B-D23814D9885F}"/>
          </ac:cxnSpMkLst>
        </pc:cxnChg>
        <pc:cxnChg chg="add mod">
          <ac:chgData name="Galib, Asadullah" userId="a568b8db-2aef-4097-b5f7-ed17341ae71c" providerId="ADAL" clId="{895AEF6F-A161-49D2-8B49-B65CC3AB4847}" dt="2024-03-22T11:09:48.757" v="9450" actId="1076"/>
          <ac:cxnSpMkLst>
            <pc:docMk/>
            <pc:sldMk cId="775731042" sldId="531"/>
            <ac:cxnSpMk id="61" creationId="{9DCF7AD1-44DC-38B0-FD39-6F6AA3E4E5CE}"/>
          </ac:cxnSpMkLst>
        </pc:cxnChg>
        <pc:cxnChg chg="add mod">
          <ac:chgData name="Galib, Asadullah" userId="a568b8db-2aef-4097-b5f7-ed17341ae71c" providerId="ADAL" clId="{895AEF6F-A161-49D2-8B49-B65CC3AB4847}" dt="2024-03-22T11:09:48.757" v="9450" actId="1076"/>
          <ac:cxnSpMkLst>
            <pc:docMk/>
            <pc:sldMk cId="775731042" sldId="531"/>
            <ac:cxnSpMk id="65" creationId="{8E2BA703-B30B-1714-55AF-AA8907EC63B5}"/>
          </ac:cxnSpMkLst>
        </pc:cxnChg>
        <pc:cxnChg chg="add mod">
          <ac:chgData name="Galib, Asadullah" userId="a568b8db-2aef-4097-b5f7-ed17341ae71c" providerId="ADAL" clId="{895AEF6F-A161-49D2-8B49-B65CC3AB4847}" dt="2024-03-22T11:09:48.757" v="9450" actId="1076"/>
          <ac:cxnSpMkLst>
            <pc:docMk/>
            <pc:sldMk cId="775731042" sldId="531"/>
            <ac:cxnSpMk id="66" creationId="{AEB27193-A3B7-9040-EC71-562560F3C01B}"/>
          </ac:cxnSpMkLst>
        </pc:cxnChg>
        <pc:cxnChg chg="add mod">
          <ac:chgData name="Galib, Asadullah" userId="a568b8db-2aef-4097-b5f7-ed17341ae71c" providerId="ADAL" clId="{895AEF6F-A161-49D2-8B49-B65CC3AB4847}" dt="2024-03-22T11:09:48.757" v="9450" actId="1076"/>
          <ac:cxnSpMkLst>
            <pc:docMk/>
            <pc:sldMk cId="775731042" sldId="531"/>
            <ac:cxnSpMk id="67" creationId="{FB50BE3D-7C02-FD67-DC61-9BF814821D23}"/>
          </ac:cxnSpMkLst>
        </pc:cxnChg>
        <pc:cxnChg chg="add mod">
          <ac:chgData name="Galib, Asadullah" userId="a568b8db-2aef-4097-b5f7-ed17341ae71c" providerId="ADAL" clId="{895AEF6F-A161-49D2-8B49-B65CC3AB4847}" dt="2024-03-22T11:09:48.757" v="9450" actId="1076"/>
          <ac:cxnSpMkLst>
            <pc:docMk/>
            <pc:sldMk cId="775731042" sldId="531"/>
            <ac:cxnSpMk id="68" creationId="{5E862090-84CE-16C4-9913-6B433C055A73}"/>
          </ac:cxnSpMkLst>
        </pc:cxnChg>
        <pc:cxnChg chg="add mod">
          <ac:chgData name="Galib, Asadullah" userId="a568b8db-2aef-4097-b5f7-ed17341ae71c" providerId="ADAL" clId="{895AEF6F-A161-49D2-8B49-B65CC3AB4847}" dt="2024-03-22T11:09:48.757" v="9450" actId="1076"/>
          <ac:cxnSpMkLst>
            <pc:docMk/>
            <pc:sldMk cId="775731042" sldId="531"/>
            <ac:cxnSpMk id="73" creationId="{E1A72197-FBA4-3B00-AFA3-85A7FAB73580}"/>
          </ac:cxnSpMkLst>
        </pc:cxnChg>
        <pc:cxnChg chg="add mod">
          <ac:chgData name="Galib, Asadullah" userId="a568b8db-2aef-4097-b5f7-ed17341ae71c" providerId="ADAL" clId="{895AEF6F-A161-49D2-8B49-B65CC3AB4847}" dt="2024-03-22T11:19:28.217" v="9837" actId="1076"/>
          <ac:cxnSpMkLst>
            <pc:docMk/>
            <pc:sldMk cId="775731042" sldId="531"/>
            <ac:cxnSpMk id="77" creationId="{147F4B99-A1FC-BC0B-D8D5-FD1C5A37E7C1}"/>
          </ac:cxnSpMkLst>
        </pc:cxnChg>
        <pc:cxnChg chg="add mod">
          <ac:chgData name="Galib, Asadullah" userId="a568b8db-2aef-4097-b5f7-ed17341ae71c" providerId="ADAL" clId="{895AEF6F-A161-49D2-8B49-B65CC3AB4847}" dt="2024-03-22T11:19:28.217" v="9837" actId="1076"/>
          <ac:cxnSpMkLst>
            <pc:docMk/>
            <pc:sldMk cId="775731042" sldId="531"/>
            <ac:cxnSpMk id="78" creationId="{9D4041B3-F68D-0A92-B1C3-830476196829}"/>
          </ac:cxnSpMkLst>
        </pc:cxnChg>
        <pc:cxnChg chg="add mod">
          <ac:chgData name="Galib, Asadullah" userId="a568b8db-2aef-4097-b5f7-ed17341ae71c" providerId="ADAL" clId="{895AEF6F-A161-49D2-8B49-B65CC3AB4847}" dt="2024-03-22T11:19:28.217" v="9837" actId="1076"/>
          <ac:cxnSpMkLst>
            <pc:docMk/>
            <pc:sldMk cId="775731042" sldId="531"/>
            <ac:cxnSpMk id="79" creationId="{2548CB8E-48A6-FB4B-E067-B88D6952DB22}"/>
          </ac:cxnSpMkLst>
        </pc:cxnChg>
        <pc:cxnChg chg="add mod">
          <ac:chgData name="Galib, Asadullah" userId="a568b8db-2aef-4097-b5f7-ed17341ae71c" providerId="ADAL" clId="{895AEF6F-A161-49D2-8B49-B65CC3AB4847}" dt="2024-03-22T11:19:28.217" v="9837" actId="1076"/>
          <ac:cxnSpMkLst>
            <pc:docMk/>
            <pc:sldMk cId="775731042" sldId="531"/>
            <ac:cxnSpMk id="80" creationId="{9D13663A-6292-8DA5-7B54-D378DE6E32D2}"/>
          </ac:cxnSpMkLst>
        </pc:cxnChg>
        <pc:cxnChg chg="add mod">
          <ac:chgData name="Galib, Asadullah" userId="a568b8db-2aef-4097-b5f7-ed17341ae71c" providerId="ADAL" clId="{895AEF6F-A161-49D2-8B49-B65CC3AB4847}" dt="2024-03-22T11:19:28.217" v="9837" actId="1076"/>
          <ac:cxnSpMkLst>
            <pc:docMk/>
            <pc:sldMk cId="775731042" sldId="531"/>
            <ac:cxnSpMk id="83" creationId="{8019E65F-7CCD-9978-7EBC-0705B6E55763}"/>
          </ac:cxnSpMkLst>
        </pc:cxnChg>
        <pc:cxnChg chg="add mod">
          <ac:chgData name="Galib, Asadullah" userId="a568b8db-2aef-4097-b5f7-ed17341ae71c" providerId="ADAL" clId="{895AEF6F-A161-49D2-8B49-B65CC3AB4847}" dt="2024-03-22T11:19:28.217" v="9837" actId="1076"/>
          <ac:cxnSpMkLst>
            <pc:docMk/>
            <pc:sldMk cId="775731042" sldId="531"/>
            <ac:cxnSpMk id="84" creationId="{E973D9FD-F43D-DF6A-2A61-04A67F65814E}"/>
          </ac:cxnSpMkLst>
        </pc:cxnChg>
        <pc:cxnChg chg="add mod">
          <ac:chgData name="Galib, Asadullah" userId="a568b8db-2aef-4097-b5f7-ed17341ae71c" providerId="ADAL" clId="{895AEF6F-A161-49D2-8B49-B65CC3AB4847}" dt="2024-03-22T11:19:28.217" v="9837" actId="1076"/>
          <ac:cxnSpMkLst>
            <pc:docMk/>
            <pc:sldMk cId="775731042" sldId="531"/>
            <ac:cxnSpMk id="90" creationId="{4C3D60BC-CB31-1862-C10D-F006929547BD}"/>
          </ac:cxnSpMkLst>
        </pc:cxnChg>
        <pc:cxnChg chg="add mod">
          <ac:chgData name="Galib, Asadullah" userId="a568b8db-2aef-4097-b5f7-ed17341ae71c" providerId="ADAL" clId="{895AEF6F-A161-49D2-8B49-B65CC3AB4847}" dt="2024-03-22T11:19:28.217" v="9837" actId="1076"/>
          <ac:cxnSpMkLst>
            <pc:docMk/>
            <pc:sldMk cId="775731042" sldId="531"/>
            <ac:cxnSpMk id="91" creationId="{DFD353F3-6A64-1E04-B2B5-9A7561BE5922}"/>
          </ac:cxnSpMkLst>
        </pc:cxnChg>
        <pc:cxnChg chg="add mod">
          <ac:chgData name="Galib, Asadullah" userId="a568b8db-2aef-4097-b5f7-ed17341ae71c" providerId="ADAL" clId="{895AEF6F-A161-49D2-8B49-B65CC3AB4847}" dt="2024-03-22T11:19:28.217" v="9837" actId="1076"/>
          <ac:cxnSpMkLst>
            <pc:docMk/>
            <pc:sldMk cId="775731042" sldId="531"/>
            <ac:cxnSpMk id="93" creationId="{C390882E-C41A-4440-7157-5A9902E50187}"/>
          </ac:cxnSpMkLst>
        </pc:cxnChg>
        <pc:cxnChg chg="add mod">
          <ac:chgData name="Galib, Asadullah" userId="a568b8db-2aef-4097-b5f7-ed17341ae71c" providerId="ADAL" clId="{895AEF6F-A161-49D2-8B49-B65CC3AB4847}" dt="2024-03-22T11:19:28.217" v="9837" actId="1076"/>
          <ac:cxnSpMkLst>
            <pc:docMk/>
            <pc:sldMk cId="775731042" sldId="531"/>
            <ac:cxnSpMk id="95" creationId="{082772EA-219C-1401-4880-9ED5AB6269DB}"/>
          </ac:cxnSpMkLst>
        </pc:cxnChg>
        <pc:cxnChg chg="add mod">
          <ac:chgData name="Galib, Asadullah" userId="a568b8db-2aef-4097-b5f7-ed17341ae71c" providerId="ADAL" clId="{895AEF6F-A161-49D2-8B49-B65CC3AB4847}" dt="2024-03-25T07:38:22.840" v="10781" actId="1035"/>
          <ac:cxnSpMkLst>
            <pc:docMk/>
            <pc:sldMk cId="775731042" sldId="531"/>
            <ac:cxnSpMk id="100" creationId="{6ECA761B-807E-70B5-6896-BE3037375C02}"/>
          </ac:cxnSpMkLst>
        </pc:cxnChg>
        <pc:cxnChg chg="add mod">
          <ac:chgData name="Galib, Asadullah" userId="a568b8db-2aef-4097-b5f7-ed17341ae71c" providerId="ADAL" clId="{895AEF6F-A161-49D2-8B49-B65CC3AB4847}" dt="2024-03-25T07:40:42.733" v="10900" actId="14100"/>
          <ac:cxnSpMkLst>
            <pc:docMk/>
            <pc:sldMk cId="775731042" sldId="531"/>
            <ac:cxnSpMk id="105" creationId="{E8BBC69A-12B4-B303-282F-160975960A8A}"/>
          </ac:cxnSpMkLst>
        </pc:cxnChg>
        <pc:cxnChg chg="add mod">
          <ac:chgData name="Galib, Asadullah" userId="a568b8db-2aef-4097-b5f7-ed17341ae71c" providerId="ADAL" clId="{895AEF6F-A161-49D2-8B49-B65CC3AB4847}" dt="2024-03-25T07:40:37.737" v="10898" actId="14100"/>
          <ac:cxnSpMkLst>
            <pc:docMk/>
            <pc:sldMk cId="775731042" sldId="531"/>
            <ac:cxnSpMk id="106" creationId="{386159B3-135D-BDAF-3896-965D67AA6577}"/>
          </ac:cxnSpMkLst>
        </pc:cxnChg>
        <pc:cxnChg chg="add mod">
          <ac:chgData name="Galib, Asadullah" userId="a568b8db-2aef-4097-b5f7-ed17341ae71c" providerId="ADAL" clId="{895AEF6F-A161-49D2-8B49-B65CC3AB4847}" dt="2024-04-01T14:27:18.690" v="12450" actId="14100"/>
          <ac:cxnSpMkLst>
            <pc:docMk/>
            <pc:sldMk cId="775731042" sldId="531"/>
            <ac:cxnSpMk id="108" creationId="{DDB9A307-3CB2-2FB2-166A-45DA061B1219}"/>
          </ac:cxnSpMkLst>
        </pc:cxnChg>
        <pc:cxnChg chg="add mod">
          <ac:chgData name="Galib, Asadullah" userId="a568b8db-2aef-4097-b5f7-ed17341ae71c" providerId="ADAL" clId="{895AEF6F-A161-49D2-8B49-B65CC3AB4847}" dt="2024-04-01T14:27:11.801" v="12449" actId="1076"/>
          <ac:cxnSpMkLst>
            <pc:docMk/>
            <pc:sldMk cId="775731042" sldId="531"/>
            <ac:cxnSpMk id="109" creationId="{07AD204A-3076-3A12-9EBF-F427F00E7013}"/>
          </ac:cxnSpMkLst>
        </pc:cxnChg>
        <pc:cxnChg chg="add mod">
          <ac:chgData name="Galib, Asadullah" userId="a568b8db-2aef-4097-b5f7-ed17341ae71c" providerId="ADAL" clId="{895AEF6F-A161-49D2-8B49-B65CC3AB4847}" dt="2024-04-01T14:28:02.425" v="12485" actId="1037"/>
          <ac:cxnSpMkLst>
            <pc:docMk/>
            <pc:sldMk cId="775731042" sldId="531"/>
            <ac:cxnSpMk id="111" creationId="{B8D1FC87-C57A-5D25-4A76-4C00542810F0}"/>
          </ac:cxnSpMkLst>
        </pc:cxnChg>
        <pc:cxnChg chg="add mod">
          <ac:chgData name="Galib, Asadullah" userId="a568b8db-2aef-4097-b5f7-ed17341ae71c" providerId="ADAL" clId="{895AEF6F-A161-49D2-8B49-B65CC3AB4847}" dt="2024-03-22T11:19:28.217" v="9837" actId="1076"/>
          <ac:cxnSpMkLst>
            <pc:docMk/>
            <pc:sldMk cId="775731042" sldId="531"/>
            <ac:cxnSpMk id="115" creationId="{A55EBE25-43CF-C90C-3003-D8DE2915E769}"/>
          </ac:cxnSpMkLst>
        </pc:cxnChg>
        <pc:cxnChg chg="add mod">
          <ac:chgData name="Galib, Asadullah" userId="a568b8db-2aef-4097-b5f7-ed17341ae71c" providerId="ADAL" clId="{895AEF6F-A161-49D2-8B49-B65CC3AB4847}" dt="2024-03-22T11:19:28.217" v="9837" actId="1076"/>
          <ac:cxnSpMkLst>
            <pc:docMk/>
            <pc:sldMk cId="775731042" sldId="531"/>
            <ac:cxnSpMk id="116" creationId="{FEF578C3-9C4B-49A4-5735-5A735A820A15}"/>
          </ac:cxnSpMkLst>
        </pc:cxnChg>
        <pc:cxnChg chg="add mod">
          <ac:chgData name="Galib, Asadullah" userId="a568b8db-2aef-4097-b5f7-ed17341ae71c" providerId="ADAL" clId="{895AEF6F-A161-49D2-8B49-B65CC3AB4847}" dt="2024-03-22T11:19:28.217" v="9837" actId="1076"/>
          <ac:cxnSpMkLst>
            <pc:docMk/>
            <pc:sldMk cId="775731042" sldId="531"/>
            <ac:cxnSpMk id="117" creationId="{E465A536-568E-6216-F7C9-74C8493772A0}"/>
          </ac:cxnSpMkLst>
        </pc:cxnChg>
        <pc:cxnChg chg="add mod">
          <ac:chgData name="Galib, Asadullah" userId="a568b8db-2aef-4097-b5f7-ed17341ae71c" providerId="ADAL" clId="{895AEF6F-A161-49D2-8B49-B65CC3AB4847}" dt="2024-03-22T11:19:28.217" v="9837" actId="1076"/>
          <ac:cxnSpMkLst>
            <pc:docMk/>
            <pc:sldMk cId="775731042" sldId="531"/>
            <ac:cxnSpMk id="118" creationId="{F4ED4E23-5344-0B1D-4998-36EE22857FAE}"/>
          </ac:cxnSpMkLst>
        </pc:cxnChg>
        <pc:cxnChg chg="add del mod">
          <ac:chgData name="Galib, Asadullah" userId="a568b8db-2aef-4097-b5f7-ed17341ae71c" providerId="ADAL" clId="{895AEF6F-A161-49D2-8B49-B65CC3AB4847}" dt="2024-03-22T11:14:42.067" v="9532" actId="478"/>
          <ac:cxnSpMkLst>
            <pc:docMk/>
            <pc:sldMk cId="775731042" sldId="531"/>
            <ac:cxnSpMk id="123" creationId="{5AC55143-A0D6-D64B-39BB-EE0C2650DE5D}"/>
          </ac:cxnSpMkLst>
        </pc:cxnChg>
      </pc:sldChg>
      <pc:sldChg chg="modSp new add del mod">
        <pc:chgData name="Galib, Asadullah" userId="a568b8db-2aef-4097-b5f7-ed17341ae71c" providerId="ADAL" clId="{895AEF6F-A161-49D2-8B49-B65CC3AB4847}" dt="2024-03-21T13:55:53.836" v="8732" actId="47"/>
        <pc:sldMkLst>
          <pc:docMk/>
          <pc:sldMk cId="668639309" sldId="532"/>
        </pc:sldMkLst>
        <pc:spChg chg="mod">
          <ac:chgData name="Galib, Asadullah" userId="a568b8db-2aef-4097-b5f7-ed17341ae71c" providerId="ADAL" clId="{895AEF6F-A161-49D2-8B49-B65CC3AB4847}" dt="2024-03-21T12:32:52.702" v="8585" actId="27636"/>
          <ac:spMkLst>
            <pc:docMk/>
            <pc:sldMk cId="668639309" sldId="532"/>
            <ac:spMk id="2" creationId="{ED1E3BC3-B5D4-3EA8-774A-61616C8AA76F}"/>
          </ac:spMkLst>
        </pc:spChg>
        <pc:spChg chg="mod">
          <ac:chgData name="Galib, Asadullah" userId="a568b8db-2aef-4097-b5f7-ed17341ae71c" providerId="ADAL" clId="{895AEF6F-A161-49D2-8B49-B65CC3AB4847}" dt="2024-03-21T12:37:17.061" v="8633" actId="20577"/>
          <ac:spMkLst>
            <pc:docMk/>
            <pc:sldMk cId="668639309" sldId="532"/>
            <ac:spMk id="3" creationId="{01B20917-E8FD-A65A-235E-EF5222FC42C2}"/>
          </ac:spMkLst>
        </pc:spChg>
      </pc:sldChg>
      <pc:sldChg chg="addSp delSp modSp new del mod">
        <pc:chgData name="Galib, Asadullah" userId="a568b8db-2aef-4097-b5f7-ed17341ae71c" providerId="ADAL" clId="{895AEF6F-A161-49D2-8B49-B65CC3AB4847}" dt="2024-03-22T08:57:03.695" v="8866" actId="47"/>
        <pc:sldMkLst>
          <pc:docMk/>
          <pc:sldMk cId="1708962526" sldId="532"/>
        </pc:sldMkLst>
        <pc:spChg chg="mod">
          <ac:chgData name="Galib, Asadullah" userId="a568b8db-2aef-4097-b5f7-ed17341ae71c" providerId="ADAL" clId="{895AEF6F-A161-49D2-8B49-B65CC3AB4847}" dt="2024-03-22T08:56:51.116" v="8863" actId="27636"/>
          <ac:spMkLst>
            <pc:docMk/>
            <pc:sldMk cId="1708962526" sldId="532"/>
            <ac:spMk id="2" creationId="{937A337D-1E9B-F49A-62A5-4F086A117E6F}"/>
          </ac:spMkLst>
        </pc:spChg>
        <pc:spChg chg="del">
          <ac:chgData name="Galib, Asadullah" userId="a568b8db-2aef-4097-b5f7-ed17341ae71c" providerId="ADAL" clId="{895AEF6F-A161-49D2-8B49-B65CC3AB4847}" dt="2024-03-22T08:56:50.999" v="8862"/>
          <ac:spMkLst>
            <pc:docMk/>
            <pc:sldMk cId="1708962526" sldId="532"/>
            <ac:spMk id="3" creationId="{E6B76B19-B124-A54A-E4FA-79C3580F866A}"/>
          </ac:spMkLst>
        </pc:spChg>
        <pc:picChg chg="add mod">
          <ac:chgData name="Galib, Asadullah" userId="a568b8db-2aef-4097-b5f7-ed17341ae71c" providerId="ADAL" clId="{895AEF6F-A161-49D2-8B49-B65CC3AB4847}" dt="2024-03-22T08:56:50.999" v="8862"/>
          <ac:picMkLst>
            <pc:docMk/>
            <pc:sldMk cId="1708962526" sldId="532"/>
            <ac:picMk id="5" creationId="{E18621E7-A3E7-88EE-C033-3FC7B27C467A}"/>
          </ac:picMkLst>
        </pc:picChg>
      </pc:sldChg>
      <pc:sldChg chg="modSp new del mod">
        <pc:chgData name="Galib, Asadullah" userId="a568b8db-2aef-4097-b5f7-ed17341ae71c" providerId="ADAL" clId="{895AEF6F-A161-49D2-8B49-B65CC3AB4847}" dt="2024-03-22T09:04:36.751" v="8991" actId="680"/>
        <pc:sldMkLst>
          <pc:docMk/>
          <pc:sldMk cId="2761443889" sldId="532"/>
        </pc:sldMkLst>
        <pc:spChg chg="mod">
          <ac:chgData name="Galib, Asadullah" userId="a568b8db-2aef-4097-b5f7-ed17341ae71c" providerId="ADAL" clId="{895AEF6F-A161-49D2-8B49-B65CC3AB4847}" dt="2024-03-22T09:04:36.751" v="8991" actId="680"/>
          <ac:spMkLst>
            <pc:docMk/>
            <pc:sldMk cId="2761443889" sldId="532"/>
            <ac:spMk id="2" creationId="{6A082EF4-055A-3101-F8D3-25720A73AA38}"/>
          </ac:spMkLst>
        </pc:spChg>
      </pc:sldChg>
      <pc:sldChg chg="delSp add del mod delAnim">
        <pc:chgData name="Galib, Asadullah" userId="a568b8db-2aef-4097-b5f7-ed17341ae71c" providerId="ADAL" clId="{895AEF6F-A161-49D2-8B49-B65CC3AB4847}" dt="2024-03-22T11:38:32.831" v="10358" actId="47"/>
        <pc:sldMkLst>
          <pc:docMk/>
          <pc:sldMk cId="2840428614" sldId="532"/>
        </pc:sldMkLst>
        <pc:spChg chg="del">
          <ac:chgData name="Galib, Asadullah" userId="a568b8db-2aef-4097-b5f7-ed17341ae71c" providerId="ADAL" clId="{895AEF6F-A161-49D2-8B49-B65CC3AB4847}" dt="2024-03-22T11:24:31.946" v="9878" actId="478"/>
          <ac:spMkLst>
            <pc:docMk/>
            <pc:sldMk cId="2840428614" sldId="532"/>
            <ac:spMk id="8" creationId="{3CF6C7CF-69A7-32F0-8F8B-00BAF96C8C57}"/>
          </ac:spMkLst>
        </pc:spChg>
        <pc:spChg chg="del">
          <ac:chgData name="Galib, Asadullah" userId="a568b8db-2aef-4097-b5f7-ed17341ae71c" providerId="ADAL" clId="{895AEF6F-A161-49D2-8B49-B65CC3AB4847}" dt="2024-03-22T11:24:33.121" v="9879" actId="478"/>
          <ac:spMkLst>
            <pc:docMk/>
            <pc:sldMk cId="2840428614" sldId="532"/>
            <ac:spMk id="9" creationId="{C5CFB3B9-AEDE-61E7-C3FA-97E8457EBA30}"/>
          </ac:spMkLst>
        </pc:spChg>
      </pc:sldChg>
      <pc:sldChg chg="addSp delSp modSp add mod delAnim modAnim">
        <pc:chgData name="Galib, Asadullah" userId="a568b8db-2aef-4097-b5f7-ed17341ae71c" providerId="ADAL" clId="{895AEF6F-A161-49D2-8B49-B65CC3AB4847}" dt="2024-04-01T13:48:30.483" v="12113"/>
        <pc:sldMkLst>
          <pc:docMk/>
          <pc:sldMk cId="2647361027" sldId="533"/>
        </pc:sldMkLst>
        <pc:spChg chg="mod">
          <ac:chgData name="Galib, Asadullah" userId="a568b8db-2aef-4097-b5f7-ed17341ae71c" providerId="ADAL" clId="{895AEF6F-A161-49D2-8B49-B65CC3AB4847}" dt="2024-03-22T11:34:41.726" v="10267" actId="1036"/>
          <ac:spMkLst>
            <pc:docMk/>
            <pc:sldMk cId="2647361027" sldId="533"/>
            <ac:spMk id="2" creationId="{35644CB6-D5D3-740B-8540-768A5CA5ED7B}"/>
          </ac:spMkLst>
        </pc:spChg>
        <pc:spChg chg="mod">
          <ac:chgData name="Galib, Asadullah" userId="a568b8db-2aef-4097-b5f7-ed17341ae71c" providerId="ADAL" clId="{895AEF6F-A161-49D2-8B49-B65CC3AB4847}" dt="2024-03-22T11:26:59.354" v="9913" actId="20577"/>
          <ac:spMkLst>
            <pc:docMk/>
            <pc:sldMk cId="2647361027" sldId="533"/>
            <ac:spMk id="5" creationId="{5A47DF7F-61F3-00A9-8CCB-D87AD6253E35}"/>
          </ac:spMkLst>
        </pc:spChg>
        <pc:spChg chg="add mod">
          <ac:chgData name="Galib, Asadullah" userId="a568b8db-2aef-4097-b5f7-ed17341ae71c" providerId="ADAL" clId="{895AEF6F-A161-49D2-8B49-B65CC3AB4847}" dt="2024-04-01T13:32:43.131" v="12059" actId="207"/>
          <ac:spMkLst>
            <pc:docMk/>
            <pc:sldMk cId="2647361027" sldId="533"/>
            <ac:spMk id="6" creationId="{081E19A9-1AC3-1552-BF87-3EEC8CD7DE56}"/>
          </ac:spMkLst>
        </pc:spChg>
        <pc:spChg chg="add mod">
          <ac:chgData name="Galib, Asadullah" userId="a568b8db-2aef-4097-b5f7-ed17341ae71c" providerId="ADAL" clId="{895AEF6F-A161-49D2-8B49-B65CC3AB4847}" dt="2024-03-22T11:38:10.543" v="10356" actId="207"/>
          <ac:spMkLst>
            <pc:docMk/>
            <pc:sldMk cId="2647361027" sldId="533"/>
            <ac:spMk id="9" creationId="{49C7798C-272E-EEB2-E7BB-7A5606793F8D}"/>
          </ac:spMkLst>
        </pc:spChg>
        <pc:spChg chg="add mod">
          <ac:chgData name="Galib, Asadullah" userId="a568b8db-2aef-4097-b5f7-ed17341ae71c" providerId="ADAL" clId="{895AEF6F-A161-49D2-8B49-B65CC3AB4847}" dt="2024-03-22T11:37:52.140" v="10351" actId="1037"/>
          <ac:spMkLst>
            <pc:docMk/>
            <pc:sldMk cId="2647361027" sldId="533"/>
            <ac:spMk id="10" creationId="{2F5AE416-BA4C-3E78-1C83-66C972E7AD2F}"/>
          </ac:spMkLst>
        </pc:spChg>
        <pc:spChg chg="add mod">
          <ac:chgData name="Galib, Asadullah" userId="a568b8db-2aef-4097-b5f7-ed17341ae71c" providerId="ADAL" clId="{895AEF6F-A161-49D2-8B49-B65CC3AB4847}" dt="2024-03-22T11:38:14.379" v="10357" actId="207"/>
          <ac:spMkLst>
            <pc:docMk/>
            <pc:sldMk cId="2647361027" sldId="533"/>
            <ac:spMk id="11" creationId="{377044E9-225B-BF2A-B0D9-2E319EBFDA1F}"/>
          </ac:spMkLst>
        </pc:spChg>
        <pc:spChg chg="add mod">
          <ac:chgData name="Galib, Asadullah" userId="a568b8db-2aef-4097-b5f7-ed17341ae71c" providerId="ADAL" clId="{895AEF6F-A161-49D2-8B49-B65CC3AB4847}" dt="2024-03-22T11:37:52.140" v="10351" actId="1037"/>
          <ac:spMkLst>
            <pc:docMk/>
            <pc:sldMk cId="2647361027" sldId="533"/>
            <ac:spMk id="15" creationId="{904E5C52-8C4A-B33C-EFD7-356C0CD8B70E}"/>
          </ac:spMkLst>
        </pc:spChg>
        <pc:spChg chg="add mod">
          <ac:chgData name="Galib, Asadullah" userId="a568b8db-2aef-4097-b5f7-ed17341ae71c" providerId="ADAL" clId="{895AEF6F-A161-49D2-8B49-B65CC3AB4847}" dt="2024-03-22T11:31:49.305" v="10108"/>
          <ac:spMkLst>
            <pc:docMk/>
            <pc:sldMk cId="2647361027" sldId="533"/>
            <ac:spMk id="18" creationId="{34A5DFF4-0A0A-A79A-F322-25A65C214010}"/>
          </ac:spMkLst>
        </pc:spChg>
        <pc:spChg chg="add mod">
          <ac:chgData name="Galib, Asadullah" userId="a568b8db-2aef-4097-b5f7-ed17341ae71c" providerId="ADAL" clId="{895AEF6F-A161-49D2-8B49-B65CC3AB4847}" dt="2024-03-22T11:31:49.305" v="10108"/>
          <ac:spMkLst>
            <pc:docMk/>
            <pc:sldMk cId="2647361027" sldId="533"/>
            <ac:spMk id="19" creationId="{0EB0C0D7-0FE9-181D-C01D-BB9303A5393F}"/>
          </ac:spMkLst>
        </pc:spChg>
        <pc:spChg chg="add mod">
          <ac:chgData name="Galib, Asadullah" userId="a568b8db-2aef-4097-b5f7-ed17341ae71c" providerId="ADAL" clId="{895AEF6F-A161-49D2-8B49-B65CC3AB4847}" dt="2024-03-22T11:37:55.422" v="10355" actId="1035"/>
          <ac:spMkLst>
            <pc:docMk/>
            <pc:sldMk cId="2647361027" sldId="533"/>
            <ac:spMk id="20" creationId="{311D6CF3-F4F5-3CF8-F614-E6B62FB35615}"/>
          </ac:spMkLst>
        </pc:spChg>
        <pc:spChg chg="add mod">
          <ac:chgData name="Galib, Asadullah" userId="a568b8db-2aef-4097-b5f7-ed17341ae71c" providerId="ADAL" clId="{895AEF6F-A161-49D2-8B49-B65CC3AB4847}" dt="2024-03-22T11:37:52.140" v="10351" actId="1037"/>
          <ac:spMkLst>
            <pc:docMk/>
            <pc:sldMk cId="2647361027" sldId="533"/>
            <ac:spMk id="22" creationId="{909765CC-6F42-C6F3-9549-723718CDD939}"/>
          </ac:spMkLst>
        </pc:spChg>
        <pc:spChg chg="add mod">
          <ac:chgData name="Galib, Asadullah" userId="a568b8db-2aef-4097-b5f7-ed17341ae71c" providerId="ADAL" clId="{895AEF6F-A161-49D2-8B49-B65CC3AB4847}" dt="2024-03-22T11:37:39.956" v="10342" actId="1037"/>
          <ac:spMkLst>
            <pc:docMk/>
            <pc:sldMk cId="2647361027" sldId="533"/>
            <ac:spMk id="31" creationId="{549834AE-D966-912C-01C1-E804B16F8EA2}"/>
          </ac:spMkLst>
        </pc:spChg>
        <pc:spChg chg="add mod">
          <ac:chgData name="Galib, Asadullah" userId="a568b8db-2aef-4097-b5f7-ed17341ae71c" providerId="ADAL" clId="{895AEF6F-A161-49D2-8B49-B65CC3AB4847}" dt="2024-03-25T11:13:44.163" v="11445" actId="20577"/>
          <ac:spMkLst>
            <pc:docMk/>
            <pc:sldMk cId="2647361027" sldId="533"/>
            <ac:spMk id="32" creationId="{CF5A975C-1A7B-F14C-19E9-09E7D056CF51}"/>
          </ac:spMkLst>
        </pc:spChg>
        <pc:spChg chg="add mod">
          <ac:chgData name="Galib, Asadullah" userId="a568b8db-2aef-4097-b5f7-ed17341ae71c" providerId="ADAL" clId="{895AEF6F-A161-49D2-8B49-B65CC3AB4847}" dt="2024-03-22T11:42:27.433" v="10417" actId="1076"/>
          <ac:spMkLst>
            <pc:docMk/>
            <pc:sldMk cId="2647361027" sldId="533"/>
            <ac:spMk id="33" creationId="{6701A6F4-6F38-C0A1-161A-F614F3595C37}"/>
          </ac:spMkLst>
        </pc:spChg>
        <pc:picChg chg="add mod modCrop">
          <ac:chgData name="Galib, Asadullah" userId="a568b8db-2aef-4097-b5f7-ed17341ae71c" providerId="ADAL" clId="{895AEF6F-A161-49D2-8B49-B65CC3AB4847}" dt="2024-04-01T13:32:04.807" v="12047" actId="1037"/>
          <ac:picMkLst>
            <pc:docMk/>
            <pc:sldMk cId="2647361027" sldId="533"/>
            <ac:picMk id="3" creationId="{5A053D78-DE46-649F-AF86-450F840FACC6}"/>
          </ac:picMkLst>
        </pc:picChg>
        <pc:picChg chg="add del mod">
          <ac:chgData name="Galib, Asadullah" userId="a568b8db-2aef-4097-b5f7-ed17341ae71c" providerId="ADAL" clId="{895AEF6F-A161-49D2-8B49-B65CC3AB4847}" dt="2024-03-22T11:26:00.032" v="9902" actId="478"/>
          <ac:picMkLst>
            <pc:docMk/>
            <pc:sldMk cId="2647361027" sldId="533"/>
            <ac:picMk id="6" creationId="{FB8C021F-3060-74B0-920F-E41841BCEE4D}"/>
          </ac:picMkLst>
        </pc:picChg>
        <pc:picChg chg="mod modCrop">
          <ac:chgData name="Galib, Asadullah" userId="a568b8db-2aef-4097-b5f7-ed17341ae71c" providerId="ADAL" clId="{895AEF6F-A161-49D2-8B49-B65CC3AB4847}" dt="2024-03-22T11:34:41.726" v="10267" actId="1036"/>
          <ac:picMkLst>
            <pc:docMk/>
            <pc:sldMk cId="2647361027" sldId="533"/>
            <ac:picMk id="7" creationId="{798B11FA-11E1-8831-D3EC-37B58430AAAD}"/>
          </ac:picMkLst>
        </pc:picChg>
        <pc:picChg chg="add mod modCrop">
          <ac:chgData name="Galib, Asadullah" userId="a568b8db-2aef-4097-b5f7-ed17341ae71c" providerId="ADAL" clId="{895AEF6F-A161-49D2-8B49-B65CC3AB4847}" dt="2024-03-22T11:34:41.726" v="10267" actId="1036"/>
          <ac:picMkLst>
            <pc:docMk/>
            <pc:sldMk cId="2647361027" sldId="533"/>
            <ac:picMk id="8" creationId="{8D0EE07D-509E-FAEF-A5ED-599CE07598E7}"/>
          </ac:picMkLst>
        </pc:picChg>
        <pc:picChg chg="add mod">
          <ac:chgData name="Galib, Asadullah" userId="a568b8db-2aef-4097-b5f7-ed17341ae71c" providerId="ADAL" clId="{895AEF6F-A161-49D2-8B49-B65CC3AB4847}" dt="2024-03-22T11:31:49.305" v="10108"/>
          <ac:picMkLst>
            <pc:docMk/>
            <pc:sldMk cId="2647361027" sldId="533"/>
            <ac:picMk id="17" creationId="{1A612E83-5E3C-9B37-E082-5C73FBD4FE44}"/>
          </ac:picMkLst>
        </pc:picChg>
        <pc:picChg chg="add mod">
          <ac:chgData name="Galib, Asadullah" userId="a568b8db-2aef-4097-b5f7-ed17341ae71c" providerId="ADAL" clId="{895AEF6F-A161-49D2-8B49-B65CC3AB4847}" dt="2024-03-22T11:41:59.883" v="10410" actId="1076"/>
          <ac:picMkLst>
            <pc:docMk/>
            <pc:sldMk cId="2647361027" sldId="533"/>
            <ac:picMk id="21" creationId="{FD69D4C4-CE17-BB0F-CF90-92AEC32DBE16}"/>
          </ac:picMkLst>
        </pc:picChg>
        <pc:cxnChg chg="add mod">
          <ac:chgData name="Galib, Asadullah" userId="a568b8db-2aef-4097-b5f7-ed17341ae71c" providerId="ADAL" clId="{895AEF6F-A161-49D2-8B49-B65CC3AB4847}" dt="2024-03-22T11:37:52.140" v="10351" actId="1037"/>
          <ac:cxnSpMkLst>
            <pc:docMk/>
            <pc:sldMk cId="2647361027" sldId="533"/>
            <ac:cxnSpMk id="12" creationId="{D983C50B-C55A-193F-E727-02E47FE6D730}"/>
          </ac:cxnSpMkLst>
        </pc:cxnChg>
        <pc:cxnChg chg="add mod">
          <ac:chgData name="Galib, Asadullah" userId="a568b8db-2aef-4097-b5f7-ed17341ae71c" providerId="ADAL" clId="{895AEF6F-A161-49D2-8B49-B65CC3AB4847}" dt="2024-03-22T11:37:52.140" v="10351" actId="1037"/>
          <ac:cxnSpMkLst>
            <pc:docMk/>
            <pc:sldMk cId="2647361027" sldId="533"/>
            <ac:cxnSpMk id="16" creationId="{19658B72-7DC6-AC96-35DB-F30DC0C51AF4}"/>
          </ac:cxnSpMkLst>
        </pc:cxnChg>
        <pc:cxnChg chg="add mod">
          <ac:chgData name="Galib, Asadullah" userId="a568b8db-2aef-4097-b5f7-ed17341ae71c" providerId="ADAL" clId="{895AEF6F-A161-49D2-8B49-B65CC3AB4847}" dt="2024-03-22T11:37:52.140" v="10351" actId="1037"/>
          <ac:cxnSpMkLst>
            <pc:docMk/>
            <pc:sldMk cId="2647361027" sldId="533"/>
            <ac:cxnSpMk id="23" creationId="{E0600D37-C585-8D7E-A1C1-AA7EA72C5B1E}"/>
          </ac:cxnSpMkLst>
        </pc:cxnChg>
        <pc:cxnChg chg="add del mod">
          <ac:chgData name="Galib, Asadullah" userId="a568b8db-2aef-4097-b5f7-ed17341ae71c" providerId="ADAL" clId="{895AEF6F-A161-49D2-8B49-B65CC3AB4847}" dt="2024-03-22T11:37:06.459" v="10323" actId="478"/>
          <ac:cxnSpMkLst>
            <pc:docMk/>
            <pc:sldMk cId="2647361027" sldId="533"/>
            <ac:cxnSpMk id="27" creationId="{22CAEBF3-64CF-650B-C690-D0B9AFACC2AC}"/>
          </ac:cxnSpMkLst>
        </pc:cxnChg>
      </pc:sldChg>
      <pc:sldChg chg="addSp modSp new del mod modAnim">
        <pc:chgData name="Galib, Asadullah" userId="a568b8db-2aef-4097-b5f7-ed17341ae71c" providerId="ADAL" clId="{895AEF6F-A161-49D2-8B49-B65CC3AB4847}" dt="2024-03-25T08:05:25.269" v="11352" actId="47"/>
        <pc:sldMkLst>
          <pc:docMk/>
          <pc:sldMk cId="2702596302" sldId="534"/>
        </pc:sldMkLst>
        <pc:spChg chg="mod">
          <ac:chgData name="Galib, Asadullah" userId="a568b8db-2aef-4097-b5f7-ed17341ae71c" providerId="ADAL" clId="{895AEF6F-A161-49D2-8B49-B65CC3AB4847}" dt="2024-03-22T11:47:38.671" v="10456" actId="27636"/>
          <ac:spMkLst>
            <pc:docMk/>
            <pc:sldMk cId="2702596302" sldId="534"/>
            <ac:spMk id="2" creationId="{ED6AA967-CD40-DCE1-4304-F51C77CAC406}"/>
          </ac:spMkLst>
        </pc:spChg>
        <pc:spChg chg="add mod">
          <ac:chgData name="Galib, Asadullah" userId="a568b8db-2aef-4097-b5f7-ed17341ae71c" providerId="ADAL" clId="{895AEF6F-A161-49D2-8B49-B65CC3AB4847}" dt="2024-03-25T07:43:42.275" v="10908" actId="1076"/>
          <ac:spMkLst>
            <pc:docMk/>
            <pc:sldMk cId="2702596302" sldId="534"/>
            <ac:spMk id="4" creationId="{3990A592-BA05-2DD7-6052-8AC9D8CFF7DD}"/>
          </ac:spMkLst>
        </pc:spChg>
        <pc:spChg chg="add mod">
          <ac:chgData name="Galib, Asadullah" userId="a568b8db-2aef-4097-b5f7-ed17341ae71c" providerId="ADAL" clId="{895AEF6F-A161-49D2-8B49-B65CC3AB4847}" dt="2024-03-25T07:43:42.275" v="10908" actId="1076"/>
          <ac:spMkLst>
            <pc:docMk/>
            <pc:sldMk cId="2702596302" sldId="534"/>
            <ac:spMk id="5" creationId="{5AFB3472-59D4-7440-E400-E92AA89230FA}"/>
          </ac:spMkLst>
        </pc:spChg>
        <pc:spChg chg="add mod">
          <ac:chgData name="Galib, Asadullah" userId="a568b8db-2aef-4097-b5f7-ed17341ae71c" providerId="ADAL" clId="{895AEF6F-A161-49D2-8B49-B65CC3AB4847}" dt="2024-03-25T07:43:42.275" v="10908" actId="1076"/>
          <ac:spMkLst>
            <pc:docMk/>
            <pc:sldMk cId="2702596302" sldId="534"/>
            <ac:spMk id="8" creationId="{B25AC44B-3CBB-432C-853F-AA9B9F2AED9A}"/>
          </ac:spMkLst>
        </pc:spChg>
        <pc:spChg chg="add mod">
          <ac:chgData name="Galib, Asadullah" userId="a568b8db-2aef-4097-b5f7-ed17341ae71c" providerId="ADAL" clId="{895AEF6F-A161-49D2-8B49-B65CC3AB4847}" dt="2024-03-25T07:43:42.275" v="10908" actId="1076"/>
          <ac:spMkLst>
            <pc:docMk/>
            <pc:sldMk cId="2702596302" sldId="534"/>
            <ac:spMk id="11" creationId="{5631CBD0-11D0-10A2-09B8-935CBD619BD3}"/>
          </ac:spMkLst>
        </pc:spChg>
        <pc:spChg chg="add mod">
          <ac:chgData name="Galib, Asadullah" userId="a568b8db-2aef-4097-b5f7-ed17341ae71c" providerId="ADAL" clId="{895AEF6F-A161-49D2-8B49-B65CC3AB4847}" dt="2024-03-25T07:43:42.275" v="10908" actId="1076"/>
          <ac:spMkLst>
            <pc:docMk/>
            <pc:sldMk cId="2702596302" sldId="534"/>
            <ac:spMk id="13" creationId="{27D44865-4751-2011-503F-62092C63AB81}"/>
          </ac:spMkLst>
        </pc:spChg>
        <pc:spChg chg="add mod">
          <ac:chgData name="Galib, Asadullah" userId="a568b8db-2aef-4097-b5f7-ed17341ae71c" providerId="ADAL" clId="{895AEF6F-A161-49D2-8B49-B65CC3AB4847}" dt="2024-03-25T07:43:42.275" v="10908" actId="1076"/>
          <ac:spMkLst>
            <pc:docMk/>
            <pc:sldMk cId="2702596302" sldId="534"/>
            <ac:spMk id="14" creationId="{F23A1C7D-A911-6E2F-6EF2-2BD08596529B}"/>
          </ac:spMkLst>
        </pc:spChg>
        <pc:spChg chg="add mod">
          <ac:chgData name="Galib, Asadullah" userId="a568b8db-2aef-4097-b5f7-ed17341ae71c" providerId="ADAL" clId="{895AEF6F-A161-49D2-8B49-B65CC3AB4847}" dt="2024-03-25T07:43:42.275" v="10908" actId="1076"/>
          <ac:spMkLst>
            <pc:docMk/>
            <pc:sldMk cId="2702596302" sldId="534"/>
            <ac:spMk id="15" creationId="{C39D0B29-856F-E970-948C-B3D65F7BB100}"/>
          </ac:spMkLst>
        </pc:spChg>
        <pc:spChg chg="add mod">
          <ac:chgData name="Galib, Asadullah" userId="a568b8db-2aef-4097-b5f7-ed17341ae71c" providerId="ADAL" clId="{895AEF6F-A161-49D2-8B49-B65CC3AB4847}" dt="2024-03-25T07:43:42.275" v="10908" actId="1076"/>
          <ac:spMkLst>
            <pc:docMk/>
            <pc:sldMk cId="2702596302" sldId="534"/>
            <ac:spMk id="20" creationId="{862842AA-7E13-CA5C-230B-EAE6ED8D50F9}"/>
          </ac:spMkLst>
        </pc:spChg>
        <pc:spChg chg="add mod">
          <ac:chgData name="Galib, Asadullah" userId="a568b8db-2aef-4097-b5f7-ed17341ae71c" providerId="ADAL" clId="{895AEF6F-A161-49D2-8B49-B65CC3AB4847}" dt="2024-03-25T07:43:42.275" v="10908" actId="1076"/>
          <ac:spMkLst>
            <pc:docMk/>
            <pc:sldMk cId="2702596302" sldId="534"/>
            <ac:spMk id="21" creationId="{9185A10C-CFB6-CE3A-D91D-208B6F80456D}"/>
          </ac:spMkLst>
        </pc:spChg>
        <pc:spChg chg="add mod">
          <ac:chgData name="Galib, Asadullah" userId="a568b8db-2aef-4097-b5f7-ed17341ae71c" providerId="ADAL" clId="{895AEF6F-A161-49D2-8B49-B65CC3AB4847}" dt="2024-03-25T07:43:50.070" v="10910" actId="1076"/>
          <ac:spMkLst>
            <pc:docMk/>
            <pc:sldMk cId="2702596302" sldId="534"/>
            <ac:spMk id="29" creationId="{862F8A5D-DC4E-59ED-6203-9C8E34759EF8}"/>
          </ac:spMkLst>
        </pc:spChg>
        <pc:spChg chg="add mod">
          <ac:chgData name="Galib, Asadullah" userId="a568b8db-2aef-4097-b5f7-ed17341ae71c" providerId="ADAL" clId="{895AEF6F-A161-49D2-8B49-B65CC3AB4847}" dt="2024-03-25T07:43:50.070" v="10910" actId="1076"/>
          <ac:spMkLst>
            <pc:docMk/>
            <pc:sldMk cId="2702596302" sldId="534"/>
            <ac:spMk id="30" creationId="{368A6E2C-FAD1-4D67-3E9F-C054544BC674}"/>
          </ac:spMkLst>
        </pc:spChg>
        <pc:spChg chg="add mod">
          <ac:chgData name="Galib, Asadullah" userId="a568b8db-2aef-4097-b5f7-ed17341ae71c" providerId="ADAL" clId="{895AEF6F-A161-49D2-8B49-B65CC3AB4847}" dt="2024-03-25T07:43:50.070" v="10910" actId="1076"/>
          <ac:spMkLst>
            <pc:docMk/>
            <pc:sldMk cId="2702596302" sldId="534"/>
            <ac:spMk id="33" creationId="{6E896C5A-F80A-7B97-1E8E-E6BB7EEDB584}"/>
          </ac:spMkLst>
        </pc:spChg>
        <pc:spChg chg="add mod">
          <ac:chgData name="Galib, Asadullah" userId="a568b8db-2aef-4097-b5f7-ed17341ae71c" providerId="ADAL" clId="{895AEF6F-A161-49D2-8B49-B65CC3AB4847}" dt="2024-03-25T07:43:50.070" v="10910" actId="1076"/>
          <ac:spMkLst>
            <pc:docMk/>
            <pc:sldMk cId="2702596302" sldId="534"/>
            <ac:spMk id="34" creationId="{E98A89C5-013E-668C-32AC-119EC09B7801}"/>
          </ac:spMkLst>
        </pc:spChg>
        <pc:spChg chg="add mod">
          <ac:chgData name="Galib, Asadullah" userId="a568b8db-2aef-4097-b5f7-ed17341ae71c" providerId="ADAL" clId="{895AEF6F-A161-49D2-8B49-B65CC3AB4847}" dt="2024-03-25T07:43:50.070" v="10910" actId="1076"/>
          <ac:spMkLst>
            <pc:docMk/>
            <pc:sldMk cId="2702596302" sldId="534"/>
            <ac:spMk id="35" creationId="{E7C6DD91-20C4-3FA0-D027-37562DA21536}"/>
          </ac:spMkLst>
        </pc:spChg>
        <pc:spChg chg="add mod">
          <ac:chgData name="Galib, Asadullah" userId="a568b8db-2aef-4097-b5f7-ed17341ae71c" providerId="ADAL" clId="{895AEF6F-A161-49D2-8B49-B65CC3AB4847}" dt="2024-03-25T07:43:50.070" v="10910" actId="1076"/>
          <ac:spMkLst>
            <pc:docMk/>
            <pc:sldMk cId="2702596302" sldId="534"/>
            <ac:spMk id="36" creationId="{634B994D-A020-0A8A-C64B-DC0B35CBFAF0}"/>
          </ac:spMkLst>
        </pc:spChg>
        <pc:spChg chg="add mod">
          <ac:chgData name="Galib, Asadullah" userId="a568b8db-2aef-4097-b5f7-ed17341ae71c" providerId="ADAL" clId="{895AEF6F-A161-49D2-8B49-B65CC3AB4847}" dt="2024-03-25T07:43:50.070" v="10910" actId="1076"/>
          <ac:spMkLst>
            <pc:docMk/>
            <pc:sldMk cId="2702596302" sldId="534"/>
            <ac:spMk id="37" creationId="{9D13A665-D48C-8A41-1825-885E836BE743}"/>
          </ac:spMkLst>
        </pc:spChg>
        <pc:spChg chg="add mod">
          <ac:chgData name="Galib, Asadullah" userId="a568b8db-2aef-4097-b5f7-ed17341ae71c" providerId="ADAL" clId="{895AEF6F-A161-49D2-8B49-B65CC3AB4847}" dt="2024-03-25T07:43:50.070" v="10910" actId="1076"/>
          <ac:spMkLst>
            <pc:docMk/>
            <pc:sldMk cId="2702596302" sldId="534"/>
            <ac:spMk id="40" creationId="{9D2577FD-8CCE-39BD-FAF1-F6ED90CAE921}"/>
          </ac:spMkLst>
        </pc:spChg>
        <pc:spChg chg="add mod">
          <ac:chgData name="Galib, Asadullah" userId="a568b8db-2aef-4097-b5f7-ed17341ae71c" providerId="ADAL" clId="{895AEF6F-A161-49D2-8B49-B65CC3AB4847}" dt="2024-03-25T07:43:50.070" v="10910" actId="1076"/>
          <ac:spMkLst>
            <pc:docMk/>
            <pc:sldMk cId="2702596302" sldId="534"/>
            <ac:spMk id="42" creationId="{3C658934-FBED-7313-0DB6-8C36CBAC132D}"/>
          </ac:spMkLst>
        </pc:spChg>
        <pc:spChg chg="add mod">
          <ac:chgData name="Galib, Asadullah" userId="a568b8db-2aef-4097-b5f7-ed17341ae71c" providerId="ADAL" clId="{895AEF6F-A161-49D2-8B49-B65CC3AB4847}" dt="2024-03-25T07:43:50.070" v="10910" actId="1076"/>
          <ac:spMkLst>
            <pc:docMk/>
            <pc:sldMk cId="2702596302" sldId="534"/>
            <ac:spMk id="44" creationId="{B7147E12-BBFA-DE30-EF68-918153A429A7}"/>
          </ac:spMkLst>
        </pc:spChg>
        <pc:spChg chg="add mod">
          <ac:chgData name="Galib, Asadullah" userId="a568b8db-2aef-4097-b5f7-ed17341ae71c" providerId="ADAL" clId="{895AEF6F-A161-49D2-8B49-B65CC3AB4847}" dt="2024-03-25T07:43:50.070" v="10910" actId="1076"/>
          <ac:spMkLst>
            <pc:docMk/>
            <pc:sldMk cId="2702596302" sldId="534"/>
            <ac:spMk id="46" creationId="{535E6C5B-F27F-EB2D-057A-987FDB90E312}"/>
          </ac:spMkLst>
        </pc:spChg>
        <pc:spChg chg="add mod">
          <ac:chgData name="Galib, Asadullah" userId="a568b8db-2aef-4097-b5f7-ed17341ae71c" providerId="ADAL" clId="{895AEF6F-A161-49D2-8B49-B65CC3AB4847}" dt="2024-03-25T07:43:50.070" v="10910" actId="1076"/>
          <ac:spMkLst>
            <pc:docMk/>
            <pc:sldMk cId="2702596302" sldId="534"/>
            <ac:spMk id="47" creationId="{37C06EEC-91CC-83A7-FCB4-2AB6C12C7F51}"/>
          </ac:spMkLst>
        </pc:spChg>
        <pc:spChg chg="add mod">
          <ac:chgData name="Galib, Asadullah" userId="a568b8db-2aef-4097-b5f7-ed17341ae71c" providerId="ADAL" clId="{895AEF6F-A161-49D2-8B49-B65CC3AB4847}" dt="2024-03-25T07:43:50.070" v="10910" actId="1076"/>
          <ac:spMkLst>
            <pc:docMk/>
            <pc:sldMk cId="2702596302" sldId="534"/>
            <ac:spMk id="48" creationId="{14040A46-289A-DA5D-B8BB-C6324097F14C}"/>
          </ac:spMkLst>
        </pc:spChg>
        <pc:picChg chg="add mod">
          <ac:chgData name="Galib, Asadullah" userId="a568b8db-2aef-4097-b5f7-ed17341ae71c" providerId="ADAL" clId="{895AEF6F-A161-49D2-8B49-B65CC3AB4847}" dt="2024-03-25T07:43:42.275" v="10908" actId="1076"/>
          <ac:picMkLst>
            <pc:docMk/>
            <pc:sldMk cId="2702596302" sldId="534"/>
            <ac:picMk id="22" creationId="{23716935-5795-C86C-8488-C2535D7BE042}"/>
          </ac:picMkLst>
        </pc:picChg>
        <pc:picChg chg="add mod">
          <ac:chgData name="Galib, Asadullah" userId="a568b8db-2aef-4097-b5f7-ed17341ae71c" providerId="ADAL" clId="{895AEF6F-A161-49D2-8B49-B65CC3AB4847}" dt="2024-03-25T07:43:42.275" v="10908" actId="1076"/>
          <ac:picMkLst>
            <pc:docMk/>
            <pc:sldMk cId="2702596302" sldId="534"/>
            <ac:picMk id="23" creationId="{D8C27700-1B06-5896-89C9-7AB044E26D4F}"/>
          </ac:picMkLst>
        </pc:picChg>
        <pc:picChg chg="add mod">
          <ac:chgData name="Galib, Asadullah" userId="a568b8db-2aef-4097-b5f7-ed17341ae71c" providerId="ADAL" clId="{895AEF6F-A161-49D2-8B49-B65CC3AB4847}" dt="2024-03-22T11:47:38.615" v="10455"/>
          <ac:picMkLst>
            <pc:docMk/>
            <pc:sldMk cId="2702596302" sldId="534"/>
            <ac:picMk id="28" creationId="{427590DE-6845-DD75-0E38-C4062CBCB6DD}"/>
          </ac:picMkLst>
        </pc:picChg>
        <pc:picChg chg="add mod">
          <ac:chgData name="Galib, Asadullah" userId="a568b8db-2aef-4097-b5f7-ed17341ae71c" providerId="ADAL" clId="{895AEF6F-A161-49D2-8B49-B65CC3AB4847}" dt="2024-03-25T07:43:50.070" v="10910" actId="1076"/>
          <ac:picMkLst>
            <pc:docMk/>
            <pc:sldMk cId="2702596302" sldId="534"/>
            <ac:picMk id="50" creationId="{EDF49CCF-DBB1-C26F-5284-8E9BD7A47AE5}"/>
          </ac:picMkLst>
        </pc:picChg>
        <pc:picChg chg="add mod">
          <ac:chgData name="Galib, Asadullah" userId="a568b8db-2aef-4097-b5f7-ed17341ae71c" providerId="ADAL" clId="{895AEF6F-A161-49D2-8B49-B65CC3AB4847}" dt="2024-03-25T07:43:50.070" v="10910" actId="1076"/>
          <ac:picMkLst>
            <pc:docMk/>
            <pc:sldMk cId="2702596302" sldId="534"/>
            <ac:picMk id="51" creationId="{ED782EEE-9DFA-E6A1-9EE2-21BFBE5FB56A}"/>
          </ac:picMkLst>
        </pc:picChg>
        <pc:cxnChg chg="add mod">
          <ac:chgData name="Galib, Asadullah" userId="a568b8db-2aef-4097-b5f7-ed17341ae71c" providerId="ADAL" clId="{895AEF6F-A161-49D2-8B49-B65CC3AB4847}" dt="2024-03-25T07:43:42.275" v="10908" actId="1076"/>
          <ac:cxnSpMkLst>
            <pc:docMk/>
            <pc:sldMk cId="2702596302" sldId="534"/>
            <ac:cxnSpMk id="6" creationId="{C21CBC0A-237F-CBC0-AA26-03563DB834EB}"/>
          </ac:cxnSpMkLst>
        </pc:cxnChg>
        <pc:cxnChg chg="add mod">
          <ac:chgData name="Galib, Asadullah" userId="a568b8db-2aef-4097-b5f7-ed17341ae71c" providerId="ADAL" clId="{895AEF6F-A161-49D2-8B49-B65CC3AB4847}" dt="2024-03-25T07:43:42.275" v="10908" actId="1076"/>
          <ac:cxnSpMkLst>
            <pc:docMk/>
            <pc:sldMk cId="2702596302" sldId="534"/>
            <ac:cxnSpMk id="7" creationId="{657B8754-A6FE-2F8B-FF19-DFE0C1B7180B}"/>
          </ac:cxnSpMkLst>
        </pc:cxnChg>
        <pc:cxnChg chg="add mod">
          <ac:chgData name="Galib, Asadullah" userId="a568b8db-2aef-4097-b5f7-ed17341ae71c" providerId="ADAL" clId="{895AEF6F-A161-49D2-8B49-B65CC3AB4847}" dt="2024-03-25T07:43:42.275" v="10908" actId="1076"/>
          <ac:cxnSpMkLst>
            <pc:docMk/>
            <pc:sldMk cId="2702596302" sldId="534"/>
            <ac:cxnSpMk id="9" creationId="{8354861A-735C-1837-D430-BEFC41879165}"/>
          </ac:cxnSpMkLst>
        </pc:cxnChg>
        <pc:cxnChg chg="add mod">
          <ac:chgData name="Galib, Asadullah" userId="a568b8db-2aef-4097-b5f7-ed17341ae71c" providerId="ADAL" clId="{895AEF6F-A161-49D2-8B49-B65CC3AB4847}" dt="2024-03-25T07:43:42.275" v="10908" actId="1076"/>
          <ac:cxnSpMkLst>
            <pc:docMk/>
            <pc:sldMk cId="2702596302" sldId="534"/>
            <ac:cxnSpMk id="10" creationId="{46ACF699-E719-B1C7-A645-5F9983AD1CB5}"/>
          </ac:cxnSpMkLst>
        </pc:cxnChg>
        <pc:cxnChg chg="add mod">
          <ac:chgData name="Galib, Asadullah" userId="a568b8db-2aef-4097-b5f7-ed17341ae71c" providerId="ADAL" clId="{895AEF6F-A161-49D2-8B49-B65CC3AB4847}" dt="2024-03-25T07:43:42.275" v="10908" actId="1076"/>
          <ac:cxnSpMkLst>
            <pc:docMk/>
            <pc:sldMk cId="2702596302" sldId="534"/>
            <ac:cxnSpMk id="12" creationId="{6C93C33D-3AA3-94EA-663D-09875853014D}"/>
          </ac:cxnSpMkLst>
        </pc:cxnChg>
        <pc:cxnChg chg="add mod">
          <ac:chgData name="Galib, Asadullah" userId="a568b8db-2aef-4097-b5f7-ed17341ae71c" providerId="ADAL" clId="{895AEF6F-A161-49D2-8B49-B65CC3AB4847}" dt="2024-03-25T07:43:42.275" v="10908" actId="1076"/>
          <ac:cxnSpMkLst>
            <pc:docMk/>
            <pc:sldMk cId="2702596302" sldId="534"/>
            <ac:cxnSpMk id="16" creationId="{5580173E-797C-8790-025D-64E692C87927}"/>
          </ac:cxnSpMkLst>
        </pc:cxnChg>
        <pc:cxnChg chg="add mod">
          <ac:chgData name="Galib, Asadullah" userId="a568b8db-2aef-4097-b5f7-ed17341ae71c" providerId="ADAL" clId="{895AEF6F-A161-49D2-8B49-B65CC3AB4847}" dt="2024-03-25T07:43:42.275" v="10908" actId="1076"/>
          <ac:cxnSpMkLst>
            <pc:docMk/>
            <pc:sldMk cId="2702596302" sldId="534"/>
            <ac:cxnSpMk id="17" creationId="{FE637727-4F06-AD80-AF42-E6D1F4B06B6E}"/>
          </ac:cxnSpMkLst>
        </pc:cxnChg>
        <pc:cxnChg chg="add mod">
          <ac:chgData name="Galib, Asadullah" userId="a568b8db-2aef-4097-b5f7-ed17341ae71c" providerId="ADAL" clId="{895AEF6F-A161-49D2-8B49-B65CC3AB4847}" dt="2024-03-25T07:43:42.275" v="10908" actId="1076"/>
          <ac:cxnSpMkLst>
            <pc:docMk/>
            <pc:sldMk cId="2702596302" sldId="534"/>
            <ac:cxnSpMk id="18" creationId="{B2A959E4-2EF3-762B-AEC2-6E8BEF41BBE9}"/>
          </ac:cxnSpMkLst>
        </pc:cxnChg>
        <pc:cxnChg chg="add mod">
          <ac:chgData name="Galib, Asadullah" userId="a568b8db-2aef-4097-b5f7-ed17341ae71c" providerId="ADAL" clId="{895AEF6F-A161-49D2-8B49-B65CC3AB4847}" dt="2024-03-25T07:43:42.275" v="10908" actId="1076"/>
          <ac:cxnSpMkLst>
            <pc:docMk/>
            <pc:sldMk cId="2702596302" sldId="534"/>
            <ac:cxnSpMk id="19" creationId="{52C810DA-1F25-D89D-96BE-48FDA91EC091}"/>
          </ac:cxnSpMkLst>
        </pc:cxnChg>
        <pc:cxnChg chg="add mod">
          <ac:chgData name="Galib, Asadullah" userId="a568b8db-2aef-4097-b5f7-ed17341ae71c" providerId="ADAL" clId="{895AEF6F-A161-49D2-8B49-B65CC3AB4847}" dt="2024-03-25T07:43:50.070" v="10910" actId="1076"/>
          <ac:cxnSpMkLst>
            <pc:docMk/>
            <pc:sldMk cId="2702596302" sldId="534"/>
            <ac:cxnSpMk id="24" creationId="{753E4102-11C5-7ED6-2DCE-7A0B9CC5547A}"/>
          </ac:cxnSpMkLst>
        </pc:cxnChg>
        <pc:cxnChg chg="add mod">
          <ac:chgData name="Galib, Asadullah" userId="a568b8db-2aef-4097-b5f7-ed17341ae71c" providerId="ADAL" clId="{895AEF6F-A161-49D2-8B49-B65CC3AB4847}" dt="2024-03-25T07:43:50.070" v="10910" actId="1076"/>
          <ac:cxnSpMkLst>
            <pc:docMk/>
            <pc:sldMk cId="2702596302" sldId="534"/>
            <ac:cxnSpMk id="25" creationId="{C5D1DD9A-94ED-260F-3E96-9FF463AAA77A}"/>
          </ac:cxnSpMkLst>
        </pc:cxnChg>
        <pc:cxnChg chg="add mod">
          <ac:chgData name="Galib, Asadullah" userId="a568b8db-2aef-4097-b5f7-ed17341ae71c" providerId="ADAL" clId="{895AEF6F-A161-49D2-8B49-B65CC3AB4847}" dt="2024-03-25T07:43:50.070" v="10910" actId="1076"/>
          <ac:cxnSpMkLst>
            <pc:docMk/>
            <pc:sldMk cId="2702596302" sldId="534"/>
            <ac:cxnSpMk id="26" creationId="{0BE1EE30-8783-BE02-E989-1C7615726CB6}"/>
          </ac:cxnSpMkLst>
        </pc:cxnChg>
        <pc:cxnChg chg="add mod">
          <ac:chgData name="Galib, Asadullah" userId="a568b8db-2aef-4097-b5f7-ed17341ae71c" providerId="ADAL" clId="{895AEF6F-A161-49D2-8B49-B65CC3AB4847}" dt="2024-03-25T07:43:50.070" v="10910" actId="1076"/>
          <ac:cxnSpMkLst>
            <pc:docMk/>
            <pc:sldMk cId="2702596302" sldId="534"/>
            <ac:cxnSpMk id="27" creationId="{C32DE269-00EB-8927-2D71-8B2DAA014585}"/>
          </ac:cxnSpMkLst>
        </pc:cxnChg>
        <pc:cxnChg chg="add mod">
          <ac:chgData name="Galib, Asadullah" userId="a568b8db-2aef-4097-b5f7-ed17341ae71c" providerId="ADAL" clId="{895AEF6F-A161-49D2-8B49-B65CC3AB4847}" dt="2024-03-25T07:43:50.070" v="10910" actId="1076"/>
          <ac:cxnSpMkLst>
            <pc:docMk/>
            <pc:sldMk cId="2702596302" sldId="534"/>
            <ac:cxnSpMk id="31" creationId="{D1FC15CD-AC83-7E18-FF56-2FD16DE20D3C}"/>
          </ac:cxnSpMkLst>
        </pc:cxnChg>
        <pc:cxnChg chg="add mod">
          <ac:chgData name="Galib, Asadullah" userId="a568b8db-2aef-4097-b5f7-ed17341ae71c" providerId="ADAL" clId="{895AEF6F-A161-49D2-8B49-B65CC3AB4847}" dt="2024-03-25T07:43:50.070" v="10910" actId="1076"/>
          <ac:cxnSpMkLst>
            <pc:docMk/>
            <pc:sldMk cId="2702596302" sldId="534"/>
            <ac:cxnSpMk id="32" creationId="{44FD812F-3066-714A-97CC-21CD7EE2BCE0}"/>
          </ac:cxnSpMkLst>
        </pc:cxnChg>
        <pc:cxnChg chg="add mod">
          <ac:chgData name="Galib, Asadullah" userId="a568b8db-2aef-4097-b5f7-ed17341ae71c" providerId="ADAL" clId="{895AEF6F-A161-49D2-8B49-B65CC3AB4847}" dt="2024-03-25T07:43:50.070" v="10910" actId="1076"/>
          <ac:cxnSpMkLst>
            <pc:docMk/>
            <pc:sldMk cId="2702596302" sldId="534"/>
            <ac:cxnSpMk id="38" creationId="{0CABBD90-A585-F919-7747-E672BA467FC7}"/>
          </ac:cxnSpMkLst>
        </pc:cxnChg>
        <pc:cxnChg chg="add mod">
          <ac:chgData name="Galib, Asadullah" userId="a568b8db-2aef-4097-b5f7-ed17341ae71c" providerId="ADAL" clId="{895AEF6F-A161-49D2-8B49-B65CC3AB4847}" dt="2024-03-25T07:43:50.070" v="10910" actId="1076"/>
          <ac:cxnSpMkLst>
            <pc:docMk/>
            <pc:sldMk cId="2702596302" sldId="534"/>
            <ac:cxnSpMk id="39" creationId="{069858F0-BDF9-93EF-797D-21DEE26DA12C}"/>
          </ac:cxnSpMkLst>
        </pc:cxnChg>
        <pc:cxnChg chg="add mod">
          <ac:chgData name="Galib, Asadullah" userId="a568b8db-2aef-4097-b5f7-ed17341ae71c" providerId="ADAL" clId="{895AEF6F-A161-49D2-8B49-B65CC3AB4847}" dt="2024-03-25T07:43:50.070" v="10910" actId="1076"/>
          <ac:cxnSpMkLst>
            <pc:docMk/>
            <pc:sldMk cId="2702596302" sldId="534"/>
            <ac:cxnSpMk id="41" creationId="{2F34A350-905A-043E-5D19-41E6AD53C9E5}"/>
          </ac:cxnSpMkLst>
        </pc:cxnChg>
        <pc:cxnChg chg="add mod">
          <ac:chgData name="Galib, Asadullah" userId="a568b8db-2aef-4097-b5f7-ed17341ae71c" providerId="ADAL" clId="{895AEF6F-A161-49D2-8B49-B65CC3AB4847}" dt="2024-03-25T07:43:50.070" v="10910" actId="1076"/>
          <ac:cxnSpMkLst>
            <pc:docMk/>
            <pc:sldMk cId="2702596302" sldId="534"/>
            <ac:cxnSpMk id="43" creationId="{E6B6A3F9-36D7-777A-CBAC-965019CA7D4E}"/>
          </ac:cxnSpMkLst>
        </pc:cxnChg>
        <pc:cxnChg chg="add mod">
          <ac:chgData name="Galib, Asadullah" userId="a568b8db-2aef-4097-b5f7-ed17341ae71c" providerId="ADAL" clId="{895AEF6F-A161-49D2-8B49-B65CC3AB4847}" dt="2024-03-25T07:43:50.070" v="10910" actId="1076"/>
          <ac:cxnSpMkLst>
            <pc:docMk/>
            <pc:sldMk cId="2702596302" sldId="534"/>
            <ac:cxnSpMk id="45" creationId="{0B9C57DA-64BC-6451-76EA-AA57004D221F}"/>
          </ac:cxnSpMkLst>
        </pc:cxnChg>
        <pc:cxnChg chg="add mod">
          <ac:chgData name="Galib, Asadullah" userId="a568b8db-2aef-4097-b5f7-ed17341ae71c" providerId="ADAL" clId="{895AEF6F-A161-49D2-8B49-B65CC3AB4847}" dt="2024-03-25T07:43:50.070" v="10910" actId="1076"/>
          <ac:cxnSpMkLst>
            <pc:docMk/>
            <pc:sldMk cId="2702596302" sldId="534"/>
            <ac:cxnSpMk id="49" creationId="{316D1A2C-2562-5899-77ED-E757C44E46D5}"/>
          </ac:cxnSpMkLst>
        </pc:cxnChg>
      </pc:sldChg>
      <pc:sldChg chg="addSp delSp modSp new mod modAnim">
        <pc:chgData name="Galib, Asadullah" userId="a568b8db-2aef-4097-b5f7-ed17341ae71c" providerId="ADAL" clId="{895AEF6F-A161-49D2-8B49-B65CC3AB4847}" dt="2024-03-25T08:07:44.713" v="11385" actId="1076"/>
        <pc:sldMkLst>
          <pc:docMk/>
          <pc:sldMk cId="3027756915" sldId="535"/>
        </pc:sldMkLst>
        <pc:spChg chg="mod">
          <ac:chgData name="Galib, Asadullah" userId="a568b8db-2aef-4097-b5f7-ed17341ae71c" providerId="ADAL" clId="{895AEF6F-A161-49D2-8B49-B65CC3AB4847}" dt="2024-03-25T08:03:22.150" v="11322" actId="20577"/>
          <ac:spMkLst>
            <pc:docMk/>
            <pc:sldMk cId="3027756915" sldId="535"/>
            <ac:spMk id="2" creationId="{8CCF1CDF-1A8A-8603-249E-B039D6F17D7D}"/>
          </ac:spMkLst>
        </pc:spChg>
        <pc:spChg chg="add mod">
          <ac:chgData name="Galib, Asadullah" userId="a568b8db-2aef-4097-b5f7-ed17341ae71c" providerId="ADAL" clId="{895AEF6F-A161-49D2-8B49-B65CC3AB4847}" dt="2024-03-25T07:45:16.743" v="10912"/>
          <ac:spMkLst>
            <pc:docMk/>
            <pc:sldMk cId="3027756915" sldId="535"/>
            <ac:spMk id="5" creationId="{A5133292-0ACE-C79F-89E0-6766F4C7B6BA}"/>
          </ac:spMkLst>
        </pc:spChg>
        <pc:spChg chg="add mod">
          <ac:chgData name="Galib, Asadullah" userId="a568b8db-2aef-4097-b5f7-ed17341ae71c" providerId="ADAL" clId="{895AEF6F-A161-49D2-8B49-B65CC3AB4847}" dt="2024-03-25T07:45:16.743" v="10912"/>
          <ac:spMkLst>
            <pc:docMk/>
            <pc:sldMk cId="3027756915" sldId="535"/>
            <ac:spMk id="7" creationId="{185A233A-CA19-8975-B23B-EBD7313FD42F}"/>
          </ac:spMkLst>
        </pc:spChg>
        <pc:spChg chg="add mod">
          <ac:chgData name="Galib, Asadullah" userId="a568b8db-2aef-4097-b5f7-ed17341ae71c" providerId="ADAL" clId="{895AEF6F-A161-49D2-8B49-B65CC3AB4847}" dt="2024-03-25T07:45:16.743" v="10912"/>
          <ac:spMkLst>
            <pc:docMk/>
            <pc:sldMk cId="3027756915" sldId="535"/>
            <ac:spMk id="8" creationId="{F851A364-A174-2E8F-5923-8E65346C09D6}"/>
          </ac:spMkLst>
        </pc:spChg>
        <pc:spChg chg="add mod">
          <ac:chgData name="Galib, Asadullah" userId="a568b8db-2aef-4097-b5f7-ed17341ae71c" providerId="ADAL" clId="{895AEF6F-A161-49D2-8B49-B65CC3AB4847}" dt="2024-03-25T07:45:16.743" v="10912"/>
          <ac:spMkLst>
            <pc:docMk/>
            <pc:sldMk cId="3027756915" sldId="535"/>
            <ac:spMk id="11" creationId="{2ACAE9E9-C5DB-2E20-DD89-A7FE59EBCC79}"/>
          </ac:spMkLst>
        </pc:spChg>
        <pc:spChg chg="add mod">
          <ac:chgData name="Galib, Asadullah" userId="a568b8db-2aef-4097-b5f7-ed17341ae71c" providerId="ADAL" clId="{895AEF6F-A161-49D2-8B49-B65CC3AB4847}" dt="2024-03-25T07:45:16.743" v="10912"/>
          <ac:spMkLst>
            <pc:docMk/>
            <pc:sldMk cId="3027756915" sldId="535"/>
            <ac:spMk id="14" creationId="{06C569D8-8C0E-7941-6322-B06F64035F86}"/>
          </ac:spMkLst>
        </pc:spChg>
        <pc:spChg chg="add mod">
          <ac:chgData name="Galib, Asadullah" userId="a568b8db-2aef-4097-b5f7-ed17341ae71c" providerId="ADAL" clId="{895AEF6F-A161-49D2-8B49-B65CC3AB4847}" dt="2024-03-25T07:45:16.743" v="10912"/>
          <ac:spMkLst>
            <pc:docMk/>
            <pc:sldMk cId="3027756915" sldId="535"/>
            <ac:spMk id="15" creationId="{96DC8757-AFD9-995B-06FA-FB10912BBD14}"/>
          </ac:spMkLst>
        </pc:spChg>
        <pc:spChg chg="add mod">
          <ac:chgData name="Galib, Asadullah" userId="a568b8db-2aef-4097-b5f7-ed17341ae71c" providerId="ADAL" clId="{895AEF6F-A161-49D2-8B49-B65CC3AB4847}" dt="2024-03-25T07:45:16.743" v="10912"/>
          <ac:spMkLst>
            <pc:docMk/>
            <pc:sldMk cId="3027756915" sldId="535"/>
            <ac:spMk id="17" creationId="{1EB6B75C-EA6F-C9B2-147E-EF6B73BA6C84}"/>
          </ac:spMkLst>
        </pc:spChg>
        <pc:spChg chg="add mod">
          <ac:chgData name="Galib, Asadullah" userId="a568b8db-2aef-4097-b5f7-ed17341ae71c" providerId="ADAL" clId="{895AEF6F-A161-49D2-8B49-B65CC3AB4847}" dt="2024-03-25T07:45:16.743" v="10912"/>
          <ac:spMkLst>
            <pc:docMk/>
            <pc:sldMk cId="3027756915" sldId="535"/>
            <ac:spMk id="18" creationId="{0777A077-6A5C-2CE5-C7F0-9F64CBC035F7}"/>
          </ac:spMkLst>
        </pc:spChg>
        <pc:spChg chg="add mod">
          <ac:chgData name="Galib, Asadullah" userId="a568b8db-2aef-4097-b5f7-ed17341ae71c" providerId="ADAL" clId="{895AEF6F-A161-49D2-8B49-B65CC3AB4847}" dt="2024-03-25T07:45:16.743" v="10912"/>
          <ac:spMkLst>
            <pc:docMk/>
            <pc:sldMk cId="3027756915" sldId="535"/>
            <ac:spMk id="21" creationId="{85A84BC1-6E5D-5470-4C41-B108C6970EAA}"/>
          </ac:spMkLst>
        </pc:spChg>
        <pc:spChg chg="add mod">
          <ac:chgData name="Galib, Asadullah" userId="a568b8db-2aef-4097-b5f7-ed17341ae71c" providerId="ADAL" clId="{895AEF6F-A161-49D2-8B49-B65CC3AB4847}" dt="2024-03-25T07:45:16.743" v="10912"/>
          <ac:spMkLst>
            <pc:docMk/>
            <pc:sldMk cId="3027756915" sldId="535"/>
            <ac:spMk id="22" creationId="{7E349F4D-A085-F2F4-2067-D69ACC430404}"/>
          </ac:spMkLst>
        </pc:spChg>
        <pc:spChg chg="add mod">
          <ac:chgData name="Galib, Asadullah" userId="a568b8db-2aef-4097-b5f7-ed17341ae71c" providerId="ADAL" clId="{895AEF6F-A161-49D2-8B49-B65CC3AB4847}" dt="2024-03-25T07:45:16.743" v="10912"/>
          <ac:spMkLst>
            <pc:docMk/>
            <pc:sldMk cId="3027756915" sldId="535"/>
            <ac:spMk id="23" creationId="{57FB5A3F-2C30-D6A1-4965-771C48B0E096}"/>
          </ac:spMkLst>
        </pc:spChg>
        <pc:spChg chg="add mod">
          <ac:chgData name="Galib, Asadullah" userId="a568b8db-2aef-4097-b5f7-ed17341ae71c" providerId="ADAL" clId="{895AEF6F-A161-49D2-8B49-B65CC3AB4847}" dt="2024-03-25T07:45:16.743" v="10912"/>
          <ac:spMkLst>
            <pc:docMk/>
            <pc:sldMk cId="3027756915" sldId="535"/>
            <ac:spMk id="24" creationId="{B647E697-342A-0C4E-A919-EEF32D2CEF03}"/>
          </ac:spMkLst>
        </pc:spChg>
        <pc:spChg chg="add mod">
          <ac:chgData name="Galib, Asadullah" userId="a568b8db-2aef-4097-b5f7-ed17341ae71c" providerId="ADAL" clId="{895AEF6F-A161-49D2-8B49-B65CC3AB4847}" dt="2024-03-25T07:45:16.743" v="10912"/>
          <ac:spMkLst>
            <pc:docMk/>
            <pc:sldMk cId="3027756915" sldId="535"/>
            <ac:spMk id="25" creationId="{EBBDECD1-F646-7103-09CC-B8CC5CCA9147}"/>
          </ac:spMkLst>
        </pc:spChg>
        <pc:spChg chg="add mod">
          <ac:chgData name="Galib, Asadullah" userId="a568b8db-2aef-4097-b5f7-ed17341ae71c" providerId="ADAL" clId="{895AEF6F-A161-49D2-8B49-B65CC3AB4847}" dt="2024-03-25T07:45:19.955" v="10917"/>
          <ac:spMkLst>
            <pc:docMk/>
            <pc:sldMk cId="3027756915" sldId="535"/>
            <ac:spMk id="29" creationId="{10A8A6C9-7AF4-94B6-4B60-9A154F9141A4}"/>
          </ac:spMkLst>
        </pc:spChg>
        <pc:spChg chg="add mod">
          <ac:chgData name="Galib, Asadullah" userId="a568b8db-2aef-4097-b5f7-ed17341ae71c" providerId="ADAL" clId="{895AEF6F-A161-49D2-8B49-B65CC3AB4847}" dt="2024-03-25T07:45:19.955" v="10917"/>
          <ac:spMkLst>
            <pc:docMk/>
            <pc:sldMk cId="3027756915" sldId="535"/>
            <ac:spMk id="31" creationId="{883CFAC0-CF43-1576-6230-0C381CB29600}"/>
          </ac:spMkLst>
        </pc:spChg>
        <pc:spChg chg="add mod">
          <ac:chgData name="Galib, Asadullah" userId="a568b8db-2aef-4097-b5f7-ed17341ae71c" providerId="ADAL" clId="{895AEF6F-A161-49D2-8B49-B65CC3AB4847}" dt="2024-03-25T07:45:19.955" v="10917"/>
          <ac:spMkLst>
            <pc:docMk/>
            <pc:sldMk cId="3027756915" sldId="535"/>
            <ac:spMk id="32" creationId="{906D1C53-AD1D-298A-E83B-3273139E580A}"/>
          </ac:spMkLst>
        </pc:spChg>
        <pc:spChg chg="add mod">
          <ac:chgData name="Galib, Asadullah" userId="a568b8db-2aef-4097-b5f7-ed17341ae71c" providerId="ADAL" clId="{895AEF6F-A161-49D2-8B49-B65CC3AB4847}" dt="2024-03-25T07:45:19.955" v="10917"/>
          <ac:spMkLst>
            <pc:docMk/>
            <pc:sldMk cId="3027756915" sldId="535"/>
            <ac:spMk id="35" creationId="{F465408E-C233-7E9B-4CAF-3CE97E49D6CB}"/>
          </ac:spMkLst>
        </pc:spChg>
        <pc:spChg chg="add mod">
          <ac:chgData name="Galib, Asadullah" userId="a568b8db-2aef-4097-b5f7-ed17341ae71c" providerId="ADAL" clId="{895AEF6F-A161-49D2-8B49-B65CC3AB4847}" dt="2024-03-25T07:45:19.955" v="10917"/>
          <ac:spMkLst>
            <pc:docMk/>
            <pc:sldMk cId="3027756915" sldId="535"/>
            <ac:spMk id="38" creationId="{DCD1EE62-9F65-5E68-581A-0199C205A11C}"/>
          </ac:spMkLst>
        </pc:spChg>
        <pc:spChg chg="add mod">
          <ac:chgData name="Galib, Asadullah" userId="a568b8db-2aef-4097-b5f7-ed17341ae71c" providerId="ADAL" clId="{895AEF6F-A161-49D2-8B49-B65CC3AB4847}" dt="2024-03-25T07:45:19.955" v="10917"/>
          <ac:spMkLst>
            <pc:docMk/>
            <pc:sldMk cId="3027756915" sldId="535"/>
            <ac:spMk id="39" creationId="{7DB12BB1-A43E-DCA2-2BDB-AB2F6B76DDFA}"/>
          </ac:spMkLst>
        </pc:spChg>
        <pc:spChg chg="add mod">
          <ac:chgData name="Galib, Asadullah" userId="a568b8db-2aef-4097-b5f7-ed17341ae71c" providerId="ADAL" clId="{895AEF6F-A161-49D2-8B49-B65CC3AB4847}" dt="2024-03-25T07:45:19.955" v="10917"/>
          <ac:spMkLst>
            <pc:docMk/>
            <pc:sldMk cId="3027756915" sldId="535"/>
            <ac:spMk id="41" creationId="{97A01796-198E-3D6B-F408-9797F77D1641}"/>
          </ac:spMkLst>
        </pc:spChg>
        <pc:spChg chg="add mod">
          <ac:chgData name="Galib, Asadullah" userId="a568b8db-2aef-4097-b5f7-ed17341ae71c" providerId="ADAL" clId="{895AEF6F-A161-49D2-8B49-B65CC3AB4847}" dt="2024-03-25T07:45:19.955" v="10917"/>
          <ac:spMkLst>
            <pc:docMk/>
            <pc:sldMk cId="3027756915" sldId="535"/>
            <ac:spMk id="42" creationId="{04E9EABF-873D-893B-8F1D-D0B1B15B4F44}"/>
          </ac:spMkLst>
        </pc:spChg>
        <pc:spChg chg="add mod">
          <ac:chgData name="Galib, Asadullah" userId="a568b8db-2aef-4097-b5f7-ed17341ae71c" providerId="ADAL" clId="{895AEF6F-A161-49D2-8B49-B65CC3AB4847}" dt="2024-03-25T07:45:19.955" v="10917"/>
          <ac:spMkLst>
            <pc:docMk/>
            <pc:sldMk cId="3027756915" sldId="535"/>
            <ac:spMk id="45" creationId="{DC0FACBB-99AC-625A-4751-C407347D8F2E}"/>
          </ac:spMkLst>
        </pc:spChg>
        <pc:spChg chg="add mod">
          <ac:chgData name="Galib, Asadullah" userId="a568b8db-2aef-4097-b5f7-ed17341ae71c" providerId="ADAL" clId="{895AEF6F-A161-49D2-8B49-B65CC3AB4847}" dt="2024-03-25T07:45:19.955" v="10917"/>
          <ac:spMkLst>
            <pc:docMk/>
            <pc:sldMk cId="3027756915" sldId="535"/>
            <ac:spMk id="46" creationId="{0E78A2CE-54BD-ECAB-14F4-C9C678B3C808}"/>
          </ac:spMkLst>
        </pc:spChg>
        <pc:spChg chg="add mod">
          <ac:chgData name="Galib, Asadullah" userId="a568b8db-2aef-4097-b5f7-ed17341ae71c" providerId="ADAL" clId="{895AEF6F-A161-49D2-8B49-B65CC3AB4847}" dt="2024-03-25T07:45:19.955" v="10917"/>
          <ac:spMkLst>
            <pc:docMk/>
            <pc:sldMk cId="3027756915" sldId="535"/>
            <ac:spMk id="47" creationId="{60EF2312-B7E6-BD4B-4731-F4B16624EB41}"/>
          </ac:spMkLst>
        </pc:spChg>
        <pc:spChg chg="add mod">
          <ac:chgData name="Galib, Asadullah" userId="a568b8db-2aef-4097-b5f7-ed17341ae71c" providerId="ADAL" clId="{895AEF6F-A161-49D2-8B49-B65CC3AB4847}" dt="2024-03-25T07:45:19.955" v="10917"/>
          <ac:spMkLst>
            <pc:docMk/>
            <pc:sldMk cId="3027756915" sldId="535"/>
            <ac:spMk id="48" creationId="{6978ACD9-B343-E5F2-27C1-2CD8BB13B305}"/>
          </ac:spMkLst>
        </pc:spChg>
        <pc:spChg chg="add mod">
          <ac:chgData name="Galib, Asadullah" userId="a568b8db-2aef-4097-b5f7-ed17341ae71c" providerId="ADAL" clId="{895AEF6F-A161-49D2-8B49-B65CC3AB4847}" dt="2024-03-25T07:45:19.955" v="10917"/>
          <ac:spMkLst>
            <pc:docMk/>
            <pc:sldMk cId="3027756915" sldId="535"/>
            <ac:spMk id="49" creationId="{5593E0D8-D7C1-2277-531E-89F547053E34}"/>
          </ac:spMkLst>
        </pc:spChg>
        <pc:spChg chg="add mod">
          <ac:chgData name="Galib, Asadullah" userId="a568b8db-2aef-4097-b5f7-ed17341ae71c" providerId="ADAL" clId="{895AEF6F-A161-49D2-8B49-B65CC3AB4847}" dt="2024-03-25T07:45:22.638" v="10918"/>
          <ac:spMkLst>
            <pc:docMk/>
            <pc:sldMk cId="3027756915" sldId="535"/>
            <ac:spMk id="53" creationId="{608FE5B0-2403-341E-D66F-A801CC0E5F0E}"/>
          </ac:spMkLst>
        </pc:spChg>
        <pc:spChg chg="add mod">
          <ac:chgData name="Galib, Asadullah" userId="a568b8db-2aef-4097-b5f7-ed17341ae71c" providerId="ADAL" clId="{895AEF6F-A161-49D2-8B49-B65CC3AB4847}" dt="2024-03-25T07:45:22.638" v="10918"/>
          <ac:spMkLst>
            <pc:docMk/>
            <pc:sldMk cId="3027756915" sldId="535"/>
            <ac:spMk id="55" creationId="{D2B1C98F-2FDD-08A3-9AF8-B75249160284}"/>
          </ac:spMkLst>
        </pc:spChg>
        <pc:spChg chg="add mod">
          <ac:chgData name="Galib, Asadullah" userId="a568b8db-2aef-4097-b5f7-ed17341ae71c" providerId="ADAL" clId="{895AEF6F-A161-49D2-8B49-B65CC3AB4847}" dt="2024-03-25T07:45:22.638" v="10918"/>
          <ac:spMkLst>
            <pc:docMk/>
            <pc:sldMk cId="3027756915" sldId="535"/>
            <ac:spMk id="56" creationId="{45F211F3-FF61-58CF-C27C-E410CCD97858}"/>
          </ac:spMkLst>
        </pc:spChg>
        <pc:spChg chg="add mod">
          <ac:chgData name="Galib, Asadullah" userId="a568b8db-2aef-4097-b5f7-ed17341ae71c" providerId="ADAL" clId="{895AEF6F-A161-49D2-8B49-B65CC3AB4847}" dt="2024-03-25T07:45:22.638" v="10918"/>
          <ac:spMkLst>
            <pc:docMk/>
            <pc:sldMk cId="3027756915" sldId="535"/>
            <ac:spMk id="59" creationId="{F9C039E0-0E6A-64B5-09A0-5590E79FF6C8}"/>
          </ac:spMkLst>
        </pc:spChg>
        <pc:spChg chg="add mod">
          <ac:chgData name="Galib, Asadullah" userId="a568b8db-2aef-4097-b5f7-ed17341ae71c" providerId="ADAL" clId="{895AEF6F-A161-49D2-8B49-B65CC3AB4847}" dt="2024-03-25T07:45:22.638" v="10918"/>
          <ac:spMkLst>
            <pc:docMk/>
            <pc:sldMk cId="3027756915" sldId="535"/>
            <ac:spMk id="62" creationId="{16635FAF-ADF8-892E-E552-DC487491D914}"/>
          </ac:spMkLst>
        </pc:spChg>
        <pc:spChg chg="add mod">
          <ac:chgData name="Galib, Asadullah" userId="a568b8db-2aef-4097-b5f7-ed17341ae71c" providerId="ADAL" clId="{895AEF6F-A161-49D2-8B49-B65CC3AB4847}" dt="2024-03-25T07:45:22.638" v="10918"/>
          <ac:spMkLst>
            <pc:docMk/>
            <pc:sldMk cId="3027756915" sldId="535"/>
            <ac:spMk id="63" creationId="{A1229B37-55AA-644E-933A-2C2D11AF37E2}"/>
          </ac:spMkLst>
        </pc:spChg>
        <pc:spChg chg="add mod">
          <ac:chgData name="Galib, Asadullah" userId="a568b8db-2aef-4097-b5f7-ed17341ae71c" providerId="ADAL" clId="{895AEF6F-A161-49D2-8B49-B65CC3AB4847}" dt="2024-03-25T07:45:22.638" v="10918"/>
          <ac:spMkLst>
            <pc:docMk/>
            <pc:sldMk cId="3027756915" sldId="535"/>
            <ac:spMk id="65" creationId="{974CE669-1C62-8B69-41C5-F3BAD53D165C}"/>
          </ac:spMkLst>
        </pc:spChg>
        <pc:spChg chg="add mod">
          <ac:chgData name="Galib, Asadullah" userId="a568b8db-2aef-4097-b5f7-ed17341ae71c" providerId="ADAL" clId="{895AEF6F-A161-49D2-8B49-B65CC3AB4847}" dt="2024-03-25T07:45:22.638" v="10918"/>
          <ac:spMkLst>
            <pc:docMk/>
            <pc:sldMk cId="3027756915" sldId="535"/>
            <ac:spMk id="66" creationId="{5403B547-E645-886C-DF5D-72B641DDDAD4}"/>
          </ac:spMkLst>
        </pc:spChg>
        <pc:spChg chg="add mod">
          <ac:chgData name="Galib, Asadullah" userId="a568b8db-2aef-4097-b5f7-ed17341ae71c" providerId="ADAL" clId="{895AEF6F-A161-49D2-8B49-B65CC3AB4847}" dt="2024-03-25T07:45:22.638" v="10918"/>
          <ac:spMkLst>
            <pc:docMk/>
            <pc:sldMk cId="3027756915" sldId="535"/>
            <ac:spMk id="69" creationId="{6C0F5616-9C61-D61A-3E5A-C31155CC32A0}"/>
          </ac:spMkLst>
        </pc:spChg>
        <pc:spChg chg="add mod">
          <ac:chgData name="Galib, Asadullah" userId="a568b8db-2aef-4097-b5f7-ed17341ae71c" providerId="ADAL" clId="{895AEF6F-A161-49D2-8B49-B65CC3AB4847}" dt="2024-03-25T07:45:22.638" v="10918"/>
          <ac:spMkLst>
            <pc:docMk/>
            <pc:sldMk cId="3027756915" sldId="535"/>
            <ac:spMk id="70" creationId="{EF3420D1-140F-2A71-7C78-A52E9123A243}"/>
          </ac:spMkLst>
        </pc:spChg>
        <pc:spChg chg="add mod">
          <ac:chgData name="Galib, Asadullah" userId="a568b8db-2aef-4097-b5f7-ed17341ae71c" providerId="ADAL" clId="{895AEF6F-A161-49D2-8B49-B65CC3AB4847}" dt="2024-03-25T07:45:22.638" v="10918"/>
          <ac:spMkLst>
            <pc:docMk/>
            <pc:sldMk cId="3027756915" sldId="535"/>
            <ac:spMk id="71" creationId="{313177BC-7991-EC21-4C9F-9387E0DFF164}"/>
          </ac:spMkLst>
        </pc:spChg>
        <pc:spChg chg="add mod">
          <ac:chgData name="Galib, Asadullah" userId="a568b8db-2aef-4097-b5f7-ed17341ae71c" providerId="ADAL" clId="{895AEF6F-A161-49D2-8B49-B65CC3AB4847}" dt="2024-03-25T07:45:22.638" v="10918"/>
          <ac:spMkLst>
            <pc:docMk/>
            <pc:sldMk cId="3027756915" sldId="535"/>
            <ac:spMk id="72" creationId="{D7027957-67A6-1936-4421-898D36C7D038}"/>
          </ac:spMkLst>
        </pc:spChg>
        <pc:spChg chg="add mod">
          <ac:chgData name="Galib, Asadullah" userId="a568b8db-2aef-4097-b5f7-ed17341ae71c" providerId="ADAL" clId="{895AEF6F-A161-49D2-8B49-B65CC3AB4847}" dt="2024-03-25T07:45:22.638" v="10918"/>
          <ac:spMkLst>
            <pc:docMk/>
            <pc:sldMk cId="3027756915" sldId="535"/>
            <ac:spMk id="73" creationId="{F35EA32A-AEB9-E50E-B8BB-C5760A79299B}"/>
          </ac:spMkLst>
        </pc:spChg>
        <pc:spChg chg="add del mod">
          <ac:chgData name="Galib, Asadullah" userId="a568b8db-2aef-4097-b5f7-ed17341ae71c" providerId="ADAL" clId="{895AEF6F-A161-49D2-8B49-B65CC3AB4847}" dt="2024-03-25T08:02:08.477" v="11302" actId="478"/>
          <ac:spMkLst>
            <pc:docMk/>
            <pc:sldMk cId="3027756915" sldId="535"/>
            <ac:spMk id="77" creationId="{6FAAF2E6-9C69-4EF8-6D17-577EDA195DD3}"/>
          </ac:spMkLst>
        </pc:spChg>
        <pc:spChg chg="add del mod">
          <ac:chgData name="Galib, Asadullah" userId="a568b8db-2aef-4097-b5f7-ed17341ae71c" providerId="ADAL" clId="{895AEF6F-A161-49D2-8B49-B65CC3AB4847}" dt="2024-03-25T08:02:08.477" v="11302" actId="478"/>
          <ac:spMkLst>
            <pc:docMk/>
            <pc:sldMk cId="3027756915" sldId="535"/>
            <ac:spMk id="79" creationId="{61EB7D4F-939F-00C9-879B-BEA717C5BB08}"/>
          </ac:spMkLst>
        </pc:spChg>
        <pc:spChg chg="add del mod">
          <ac:chgData name="Galib, Asadullah" userId="a568b8db-2aef-4097-b5f7-ed17341ae71c" providerId="ADAL" clId="{895AEF6F-A161-49D2-8B49-B65CC3AB4847}" dt="2024-03-25T08:03:12.854" v="11313" actId="478"/>
          <ac:spMkLst>
            <pc:docMk/>
            <pc:sldMk cId="3027756915" sldId="535"/>
            <ac:spMk id="80" creationId="{04E14B03-677E-82EA-B818-BA8DDFCB2165}"/>
          </ac:spMkLst>
        </pc:spChg>
        <pc:spChg chg="add del mod">
          <ac:chgData name="Galib, Asadullah" userId="a568b8db-2aef-4097-b5f7-ed17341ae71c" providerId="ADAL" clId="{895AEF6F-A161-49D2-8B49-B65CC3AB4847}" dt="2024-03-25T07:51:42.990" v="11086" actId="478"/>
          <ac:spMkLst>
            <pc:docMk/>
            <pc:sldMk cId="3027756915" sldId="535"/>
            <ac:spMk id="83" creationId="{B7B7B27F-29BC-BA51-6C7C-7C175E68E6C2}"/>
          </ac:spMkLst>
        </pc:spChg>
        <pc:spChg chg="add del mod">
          <ac:chgData name="Galib, Asadullah" userId="a568b8db-2aef-4097-b5f7-ed17341ae71c" providerId="ADAL" clId="{895AEF6F-A161-49D2-8B49-B65CC3AB4847}" dt="2024-03-25T07:51:42.990" v="11086" actId="478"/>
          <ac:spMkLst>
            <pc:docMk/>
            <pc:sldMk cId="3027756915" sldId="535"/>
            <ac:spMk id="86" creationId="{73301134-7560-0D7A-82BD-E083683B9932}"/>
          </ac:spMkLst>
        </pc:spChg>
        <pc:spChg chg="add mod">
          <ac:chgData name="Galib, Asadullah" userId="a568b8db-2aef-4097-b5f7-ed17341ae71c" providerId="ADAL" clId="{895AEF6F-A161-49D2-8B49-B65CC3AB4847}" dt="2024-03-25T08:07:38.323" v="11384" actId="1038"/>
          <ac:spMkLst>
            <pc:docMk/>
            <pc:sldMk cId="3027756915" sldId="535"/>
            <ac:spMk id="87" creationId="{EE2BCCAA-6813-9A24-D695-C9AE0DCD3AF9}"/>
          </ac:spMkLst>
        </pc:spChg>
        <pc:spChg chg="add mod">
          <ac:chgData name="Galib, Asadullah" userId="a568b8db-2aef-4097-b5f7-ed17341ae71c" providerId="ADAL" clId="{895AEF6F-A161-49D2-8B49-B65CC3AB4847}" dt="2024-03-25T08:07:38.323" v="11384" actId="1038"/>
          <ac:spMkLst>
            <pc:docMk/>
            <pc:sldMk cId="3027756915" sldId="535"/>
            <ac:spMk id="89" creationId="{9AF6136C-FF0E-5F52-E21F-7F9C9402AF97}"/>
          </ac:spMkLst>
        </pc:spChg>
        <pc:spChg chg="add del mod">
          <ac:chgData name="Galib, Asadullah" userId="a568b8db-2aef-4097-b5f7-ed17341ae71c" providerId="ADAL" clId="{895AEF6F-A161-49D2-8B49-B65CC3AB4847}" dt="2024-03-25T07:51:42.990" v="11086" actId="478"/>
          <ac:spMkLst>
            <pc:docMk/>
            <pc:sldMk cId="3027756915" sldId="535"/>
            <ac:spMk id="90" creationId="{B96C66D8-ACFE-EDA4-B9C8-4B6090EC0500}"/>
          </ac:spMkLst>
        </pc:spChg>
        <pc:spChg chg="add mod">
          <ac:chgData name="Galib, Asadullah" userId="a568b8db-2aef-4097-b5f7-ed17341ae71c" providerId="ADAL" clId="{895AEF6F-A161-49D2-8B49-B65CC3AB4847}" dt="2024-03-25T08:07:34.761" v="11379" actId="14100"/>
          <ac:spMkLst>
            <pc:docMk/>
            <pc:sldMk cId="3027756915" sldId="535"/>
            <ac:spMk id="93" creationId="{CEB9077E-0804-18D8-2DD7-39149C57A9BC}"/>
          </ac:spMkLst>
        </pc:spChg>
        <pc:spChg chg="add mod">
          <ac:chgData name="Galib, Asadullah" userId="a568b8db-2aef-4097-b5f7-ed17341ae71c" providerId="ADAL" clId="{895AEF6F-A161-49D2-8B49-B65CC3AB4847}" dt="2024-03-25T08:07:15.745" v="11376" actId="1076"/>
          <ac:spMkLst>
            <pc:docMk/>
            <pc:sldMk cId="3027756915" sldId="535"/>
            <ac:spMk id="94" creationId="{BD4FCA81-0D72-C037-60C4-7F67B715304F}"/>
          </ac:spMkLst>
        </pc:spChg>
        <pc:spChg chg="add mod">
          <ac:chgData name="Galib, Asadullah" userId="a568b8db-2aef-4097-b5f7-ed17341ae71c" providerId="ADAL" clId="{895AEF6F-A161-49D2-8B49-B65CC3AB4847}" dt="2024-03-25T08:07:01.131" v="11375" actId="404"/>
          <ac:spMkLst>
            <pc:docMk/>
            <pc:sldMk cId="3027756915" sldId="535"/>
            <ac:spMk id="95" creationId="{177E5445-6B69-115D-62D3-B3C93DA2BF99}"/>
          </ac:spMkLst>
        </pc:spChg>
        <pc:spChg chg="add mod">
          <ac:chgData name="Galib, Asadullah" userId="a568b8db-2aef-4097-b5f7-ed17341ae71c" providerId="ADAL" clId="{895AEF6F-A161-49D2-8B49-B65CC3AB4847}" dt="2024-03-25T08:07:18.237" v="11377" actId="1076"/>
          <ac:spMkLst>
            <pc:docMk/>
            <pc:sldMk cId="3027756915" sldId="535"/>
            <ac:spMk id="96" creationId="{EECCBCBC-7DE4-9DD4-74DF-57D597C728FC}"/>
          </ac:spMkLst>
        </pc:spChg>
        <pc:spChg chg="add mod">
          <ac:chgData name="Galib, Asadullah" userId="a568b8db-2aef-4097-b5f7-ed17341ae71c" providerId="ADAL" clId="{895AEF6F-A161-49D2-8B49-B65CC3AB4847}" dt="2024-03-25T08:07:01.131" v="11375" actId="404"/>
          <ac:spMkLst>
            <pc:docMk/>
            <pc:sldMk cId="3027756915" sldId="535"/>
            <ac:spMk id="97" creationId="{152837D4-417D-A102-4991-DF4C55CC59AC}"/>
          </ac:spMkLst>
        </pc:spChg>
        <pc:spChg chg="add mod">
          <ac:chgData name="Galib, Asadullah" userId="a568b8db-2aef-4097-b5f7-ed17341ae71c" providerId="ADAL" clId="{895AEF6F-A161-49D2-8B49-B65CC3AB4847}" dt="2024-03-25T08:06:42.363" v="11371" actId="1037"/>
          <ac:spMkLst>
            <pc:docMk/>
            <pc:sldMk cId="3027756915" sldId="535"/>
            <ac:spMk id="100" creationId="{1DE17195-AC59-EB04-A8E5-34EF6FFB3058}"/>
          </ac:spMkLst>
        </pc:spChg>
        <pc:spChg chg="add del mod">
          <ac:chgData name="Galib, Asadullah" userId="a568b8db-2aef-4097-b5f7-ed17341ae71c" providerId="ADAL" clId="{895AEF6F-A161-49D2-8B49-B65CC3AB4847}" dt="2024-03-25T07:56:02.138" v="11114" actId="478"/>
          <ac:spMkLst>
            <pc:docMk/>
            <pc:sldMk cId="3027756915" sldId="535"/>
            <ac:spMk id="104" creationId="{47ABD1DE-A4C5-7DBE-365E-01E767B23DC7}"/>
          </ac:spMkLst>
        </pc:spChg>
        <pc:spChg chg="add mod">
          <ac:chgData name="Galib, Asadullah" userId="a568b8db-2aef-4097-b5f7-ed17341ae71c" providerId="ADAL" clId="{895AEF6F-A161-49D2-8B49-B65CC3AB4847}" dt="2024-03-25T08:05:13.229" v="11351" actId="1076"/>
          <ac:spMkLst>
            <pc:docMk/>
            <pc:sldMk cId="3027756915" sldId="535"/>
            <ac:spMk id="105" creationId="{17A3D2FA-C156-0486-09EE-43AAC5237AC3}"/>
          </ac:spMkLst>
        </pc:spChg>
        <pc:spChg chg="add mod">
          <ac:chgData name="Galib, Asadullah" userId="a568b8db-2aef-4097-b5f7-ed17341ae71c" providerId="ADAL" clId="{895AEF6F-A161-49D2-8B49-B65CC3AB4847}" dt="2024-03-25T08:05:13.229" v="11351" actId="1076"/>
          <ac:spMkLst>
            <pc:docMk/>
            <pc:sldMk cId="3027756915" sldId="535"/>
            <ac:spMk id="108" creationId="{447E3C83-85A1-D0D2-388F-A7273B80DC24}"/>
          </ac:spMkLst>
        </pc:spChg>
        <pc:spChg chg="add mod">
          <ac:chgData name="Galib, Asadullah" userId="a568b8db-2aef-4097-b5f7-ed17341ae71c" providerId="ADAL" clId="{895AEF6F-A161-49D2-8B49-B65CC3AB4847}" dt="2024-03-25T08:05:13.229" v="11351" actId="1076"/>
          <ac:spMkLst>
            <pc:docMk/>
            <pc:sldMk cId="3027756915" sldId="535"/>
            <ac:spMk id="111" creationId="{EA754308-9F49-4BB3-420A-3784D80A8696}"/>
          </ac:spMkLst>
        </pc:spChg>
        <pc:spChg chg="add mod">
          <ac:chgData name="Galib, Asadullah" userId="a568b8db-2aef-4097-b5f7-ed17341ae71c" providerId="ADAL" clId="{895AEF6F-A161-49D2-8B49-B65CC3AB4847}" dt="2024-03-25T08:05:13.229" v="11351" actId="1076"/>
          <ac:spMkLst>
            <pc:docMk/>
            <pc:sldMk cId="3027756915" sldId="535"/>
            <ac:spMk id="113" creationId="{F2BE6F7D-C8E0-48D1-A264-A01EC5200827}"/>
          </ac:spMkLst>
        </pc:spChg>
        <pc:spChg chg="add mod">
          <ac:chgData name="Galib, Asadullah" userId="a568b8db-2aef-4097-b5f7-ed17341ae71c" providerId="ADAL" clId="{895AEF6F-A161-49D2-8B49-B65CC3AB4847}" dt="2024-03-25T08:05:13.229" v="11351" actId="1076"/>
          <ac:spMkLst>
            <pc:docMk/>
            <pc:sldMk cId="3027756915" sldId="535"/>
            <ac:spMk id="114" creationId="{3C8D5AA1-06E2-CB0B-DCA3-93A19F0B839F}"/>
          </ac:spMkLst>
        </pc:spChg>
        <pc:spChg chg="add mod">
          <ac:chgData name="Galib, Asadullah" userId="a568b8db-2aef-4097-b5f7-ed17341ae71c" providerId="ADAL" clId="{895AEF6F-A161-49D2-8B49-B65CC3AB4847}" dt="2024-03-25T08:05:13.229" v="11351" actId="1076"/>
          <ac:spMkLst>
            <pc:docMk/>
            <pc:sldMk cId="3027756915" sldId="535"/>
            <ac:spMk id="115" creationId="{991C87E2-4370-B6B3-3E90-896793E7F6AE}"/>
          </ac:spMkLst>
        </pc:spChg>
        <pc:spChg chg="add mod">
          <ac:chgData name="Galib, Asadullah" userId="a568b8db-2aef-4097-b5f7-ed17341ae71c" providerId="ADAL" clId="{895AEF6F-A161-49D2-8B49-B65CC3AB4847}" dt="2024-03-25T08:05:13.229" v="11351" actId="1076"/>
          <ac:spMkLst>
            <pc:docMk/>
            <pc:sldMk cId="3027756915" sldId="535"/>
            <ac:spMk id="120" creationId="{E1B426DE-A5EE-A484-E0E7-FD85BB794F9B}"/>
          </ac:spMkLst>
        </pc:spChg>
        <pc:spChg chg="add del mod">
          <ac:chgData name="Galib, Asadullah" userId="a568b8db-2aef-4097-b5f7-ed17341ae71c" providerId="ADAL" clId="{895AEF6F-A161-49D2-8B49-B65CC3AB4847}" dt="2024-03-25T08:03:10.911" v="11312" actId="478"/>
          <ac:spMkLst>
            <pc:docMk/>
            <pc:sldMk cId="3027756915" sldId="535"/>
            <ac:spMk id="121" creationId="{64A400B8-C7E5-36AE-1C77-CA974155174E}"/>
          </ac:spMkLst>
        </pc:spChg>
        <pc:spChg chg="mod">
          <ac:chgData name="Galib, Asadullah" userId="a568b8db-2aef-4097-b5f7-ed17341ae71c" providerId="ADAL" clId="{895AEF6F-A161-49D2-8B49-B65CC3AB4847}" dt="2024-03-25T08:07:44.713" v="11385" actId="1076"/>
          <ac:spMkLst>
            <pc:docMk/>
            <pc:sldMk cId="3027756915" sldId="535"/>
            <ac:spMk id="124" creationId="{ADB63BDF-E7D7-A41C-9F7F-C28411257F92}"/>
          </ac:spMkLst>
        </pc:spChg>
        <pc:spChg chg="mod">
          <ac:chgData name="Galib, Asadullah" userId="a568b8db-2aef-4097-b5f7-ed17341ae71c" providerId="ADAL" clId="{895AEF6F-A161-49D2-8B49-B65CC3AB4847}" dt="2024-03-25T08:05:13.229" v="11351" actId="1076"/>
          <ac:spMkLst>
            <pc:docMk/>
            <pc:sldMk cId="3027756915" sldId="535"/>
            <ac:spMk id="125" creationId="{CD84F185-39F5-FE60-1A0E-1EC1AA2A4C78}"/>
          </ac:spMkLst>
        </pc:spChg>
        <pc:spChg chg="add mod">
          <ac:chgData name="Galib, Asadullah" userId="a568b8db-2aef-4097-b5f7-ed17341ae71c" providerId="ADAL" clId="{895AEF6F-A161-49D2-8B49-B65CC3AB4847}" dt="2024-03-25T08:05:13.229" v="11351" actId="1076"/>
          <ac:spMkLst>
            <pc:docMk/>
            <pc:sldMk cId="3027756915" sldId="535"/>
            <ac:spMk id="126" creationId="{1659035E-4CC3-D943-3E0D-19037CF8628D}"/>
          </ac:spMkLst>
        </pc:spChg>
        <pc:spChg chg="add mod">
          <ac:chgData name="Galib, Asadullah" userId="a568b8db-2aef-4097-b5f7-ed17341ae71c" providerId="ADAL" clId="{895AEF6F-A161-49D2-8B49-B65CC3AB4847}" dt="2024-03-25T08:05:13.229" v="11351" actId="1076"/>
          <ac:spMkLst>
            <pc:docMk/>
            <pc:sldMk cId="3027756915" sldId="535"/>
            <ac:spMk id="130" creationId="{2ECBAEF5-1C73-C2D6-4431-FE4614C4CBC2}"/>
          </ac:spMkLst>
        </pc:spChg>
        <pc:picChg chg="add mod">
          <ac:chgData name="Galib, Asadullah" userId="a568b8db-2aef-4097-b5f7-ed17341ae71c" providerId="ADAL" clId="{895AEF6F-A161-49D2-8B49-B65CC3AB4847}" dt="2024-03-25T07:45:16.743" v="10912"/>
          <ac:picMkLst>
            <pc:docMk/>
            <pc:sldMk cId="3027756915" sldId="535"/>
            <ac:picMk id="4" creationId="{6C3C92CE-A82B-9162-FEA4-BFCDCFE325B0}"/>
          </ac:picMkLst>
        </pc:picChg>
        <pc:picChg chg="add mod">
          <ac:chgData name="Galib, Asadullah" userId="a568b8db-2aef-4097-b5f7-ed17341ae71c" providerId="ADAL" clId="{895AEF6F-A161-49D2-8B49-B65CC3AB4847}" dt="2024-03-25T07:45:16.743" v="10912"/>
          <ac:picMkLst>
            <pc:docMk/>
            <pc:sldMk cId="3027756915" sldId="535"/>
            <ac:picMk id="6" creationId="{131E6329-5907-8EF3-E69B-3FD0E8999FE6}"/>
          </ac:picMkLst>
        </pc:picChg>
        <pc:picChg chg="add mod">
          <ac:chgData name="Galib, Asadullah" userId="a568b8db-2aef-4097-b5f7-ed17341ae71c" providerId="ADAL" clId="{895AEF6F-A161-49D2-8B49-B65CC3AB4847}" dt="2024-03-25T07:45:16.743" v="10912"/>
          <ac:picMkLst>
            <pc:docMk/>
            <pc:sldMk cId="3027756915" sldId="535"/>
            <ac:picMk id="27" creationId="{D29AC000-A8EE-5A7D-90F2-86A437B30166}"/>
          </ac:picMkLst>
        </pc:picChg>
        <pc:picChg chg="add mod">
          <ac:chgData name="Galib, Asadullah" userId="a568b8db-2aef-4097-b5f7-ed17341ae71c" providerId="ADAL" clId="{895AEF6F-A161-49D2-8B49-B65CC3AB4847}" dt="2024-03-25T07:45:19.955" v="10917"/>
          <ac:picMkLst>
            <pc:docMk/>
            <pc:sldMk cId="3027756915" sldId="535"/>
            <ac:picMk id="28" creationId="{4DF1F9F6-65CB-0278-B17C-15B72D173DDB}"/>
          </ac:picMkLst>
        </pc:picChg>
        <pc:picChg chg="add mod">
          <ac:chgData name="Galib, Asadullah" userId="a568b8db-2aef-4097-b5f7-ed17341ae71c" providerId="ADAL" clId="{895AEF6F-A161-49D2-8B49-B65CC3AB4847}" dt="2024-03-25T07:45:19.955" v="10917"/>
          <ac:picMkLst>
            <pc:docMk/>
            <pc:sldMk cId="3027756915" sldId="535"/>
            <ac:picMk id="30" creationId="{63EFE7E8-EAA7-7675-D275-373ED9E59EE8}"/>
          </ac:picMkLst>
        </pc:picChg>
        <pc:picChg chg="add mod">
          <ac:chgData name="Galib, Asadullah" userId="a568b8db-2aef-4097-b5f7-ed17341ae71c" providerId="ADAL" clId="{895AEF6F-A161-49D2-8B49-B65CC3AB4847}" dt="2024-03-25T07:45:19.955" v="10917"/>
          <ac:picMkLst>
            <pc:docMk/>
            <pc:sldMk cId="3027756915" sldId="535"/>
            <ac:picMk id="51" creationId="{D8E17991-C964-00FE-5442-E1BBAD0574D4}"/>
          </ac:picMkLst>
        </pc:picChg>
        <pc:picChg chg="add mod">
          <ac:chgData name="Galib, Asadullah" userId="a568b8db-2aef-4097-b5f7-ed17341ae71c" providerId="ADAL" clId="{895AEF6F-A161-49D2-8B49-B65CC3AB4847}" dt="2024-03-25T07:45:22.638" v="10918"/>
          <ac:picMkLst>
            <pc:docMk/>
            <pc:sldMk cId="3027756915" sldId="535"/>
            <ac:picMk id="52" creationId="{C345E8ED-3174-6BF4-1E36-8234AB43A420}"/>
          </ac:picMkLst>
        </pc:picChg>
        <pc:picChg chg="add mod">
          <ac:chgData name="Galib, Asadullah" userId="a568b8db-2aef-4097-b5f7-ed17341ae71c" providerId="ADAL" clId="{895AEF6F-A161-49D2-8B49-B65CC3AB4847}" dt="2024-03-25T07:45:22.638" v="10918"/>
          <ac:picMkLst>
            <pc:docMk/>
            <pc:sldMk cId="3027756915" sldId="535"/>
            <ac:picMk id="54" creationId="{7756A0F5-BDA2-4121-CF61-54A99228C470}"/>
          </ac:picMkLst>
        </pc:picChg>
        <pc:picChg chg="add mod">
          <ac:chgData name="Galib, Asadullah" userId="a568b8db-2aef-4097-b5f7-ed17341ae71c" providerId="ADAL" clId="{895AEF6F-A161-49D2-8B49-B65CC3AB4847}" dt="2024-03-25T07:45:22.638" v="10918"/>
          <ac:picMkLst>
            <pc:docMk/>
            <pc:sldMk cId="3027756915" sldId="535"/>
            <ac:picMk id="75" creationId="{53A00872-814B-9280-B3D7-4EDBED869F59}"/>
          </ac:picMkLst>
        </pc:picChg>
        <pc:picChg chg="add del mod">
          <ac:chgData name="Galib, Asadullah" userId="a568b8db-2aef-4097-b5f7-ed17341ae71c" providerId="ADAL" clId="{895AEF6F-A161-49D2-8B49-B65CC3AB4847}" dt="2024-03-25T08:02:08.477" v="11302" actId="478"/>
          <ac:picMkLst>
            <pc:docMk/>
            <pc:sldMk cId="3027756915" sldId="535"/>
            <ac:picMk id="76" creationId="{5726583A-780D-0B07-148F-659951EBCFF7}"/>
          </ac:picMkLst>
        </pc:picChg>
        <pc:picChg chg="add del mod">
          <ac:chgData name="Galib, Asadullah" userId="a568b8db-2aef-4097-b5f7-ed17341ae71c" providerId="ADAL" clId="{895AEF6F-A161-49D2-8B49-B65CC3AB4847}" dt="2024-03-25T08:02:08.477" v="11302" actId="478"/>
          <ac:picMkLst>
            <pc:docMk/>
            <pc:sldMk cId="3027756915" sldId="535"/>
            <ac:picMk id="78" creationId="{AF0A852D-FAA6-8726-514A-2879F0F660D0}"/>
          </ac:picMkLst>
        </pc:picChg>
        <pc:picChg chg="add del mod">
          <ac:chgData name="Galib, Asadullah" userId="a568b8db-2aef-4097-b5f7-ed17341ae71c" providerId="ADAL" clId="{895AEF6F-A161-49D2-8B49-B65CC3AB4847}" dt="2024-03-25T07:51:42.990" v="11086" actId="478"/>
          <ac:picMkLst>
            <pc:docMk/>
            <pc:sldMk cId="3027756915" sldId="535"/>
            <ac:picMk id="99" creationId="{DE950FEC-6D74-C13D-BAC4-1855F20DFFCB}"/>
          </ac:picMkLst>
        </pc:picChg>
        <pc:picChg chg="add del mod">
          <ac:chgData name="Galib, Asadullah" userId="a568b8db-2aef-4097-b5f7-ed17341ae71c" providerId="ADAL" clId="{895AEF6F-A161-49D2-8B49-B65CC3AB4847}" dt="2024-03-25T07:52:30.981" v="11093" actId="478"/>
          <ac:picMkLst>
            <pc:docMk/>
            <pc:sldMk cId="3027756915" sldId="535"/>
            <ac:picMk id="122" creationId="{9DE83D4C-33BE-F022-D791-4625039799F2}"/>
          </ac:picMkLst>
        </pc:picChg>
        <pc:picChg chg="add mod">
          <ac:chgData name="Galib, Asadullah" userId="a568b8db-2aef-4097-b5f7-ed17341ae71c" providerId="ADAL" clId="{895AEF6F-A161-49D2-8B49-B65CC3AB4847}" dt="2024-03-25T08:05:13.229" v="11351" actId="1076"/>
          <ac:picMkLst>
            <pc:docMk/>
            <pc:sldMk cId="3027756915" sldId="535"/>
            <ac:picMk id="123" creationId="{27492147-0CA5-7D64-EA8E-83D48B771FC5}"/>
          </ac:picMkLst>
        </pc:picChg>
        <pc:picChg chg="add mod">
          <ac:chgData name="Galib, Asadullah" userId="a568b8db-2aef-4097-b5f7-ed17341ae71c" providerId="ADAL" clId="{895AEF6F-A161-49D2-8B49-B65CC3AB4847}" dt="2024-03-25T08:05:13.229" v="11351" actId="1076"/>
          <ac:picMkLst>
            <pc:docMk/>
            <pc:sldMk cId="3027756915" sldId="535"/>
            <ac:picMk id="131" creationId="{158CF562-9A0E-ADCE-CD68-BAA24A0E9FAA}"/>
          </ac:picMkLst>
        </pc:picChg>
        <pc:cxnChg chg="add mod">
          <ac:chgData name="Galib, Asadullah" userId="a568b8db-2aef-4097-b5f7-ed17341ae71c" providerId="ADAL" clId="{895AEF6F-A161-49D2-8B49-B65CC3AB4847}" dt="2024-03-25T07:45:16.743" v="10912"/>
          <ac:cxnSpMkLst>
            <pc:docMk/>
            <pc:sldMk cId="3027756915" sldId="535"/>
            <ac:cxnSpMk id="9" creationId="{F8C97E57-D37A-020B-E862-81E74479CEF8}"/>
          </ac:cxnSpMkLst>
        </pc:cxnChg>
        <pc:cxnChg chg="add mod">
          <ac:chgData name="Galib, Asadullah" userId="a568b8db-2aef-4097-b5f7-ed17341ae71c" providerId="ADAL" clId="{895AEF6F-A161-49D2-8B49-B65CC3AB4847}" dt="2024-03-25T07:45:16.743" v="10912"/>
          <ac:cxnSpMkLst>
            <pc:docMk/>
            <pc:sldMk cId="3027756915" sldId="535"/>
            <ac:cxnSpMk id="10" creationId="{0FE5D16C-0EAF-06C3-B53E-2ED5DBF1005F}"/>
          </ac:cxnSpMkLst>
        </pc:cxnChg>
        <pc:cxnChg chg="add mod">
          <ac:chgData name="Galib, Asadullah" userId="a568b8db-2aef-4097-b5f7-ed17341ae71c" providerId="ADAL" clId="{895AEF6F-A161-49D2-8B49-B65CC3AB4847}" dt="2024-03-25T07:45:16.743" v="10912"/>
          <ac:cxnSpMkLst>
            <pc:docMk/>
            <pc:sldMk cId="3027756915" sldId="535"/>
            <ac:cxnSpMk id="12" creationId="{C87CC709-1162-B52B-7B41-52F163EAED86}"/>
          </ac:cxnSpMkLst>
        </pc:cxnChg>
        <pc:cxnChg chg="add mod">
          <ac:chgData name="Galib, Asadullah" userId="a568b8db-2aef-4097-b5f7-ed17341ae71c" providerId="ADAL" clId="{895AEF6F-A161-49D2-8B49-B65CC3AB4847}" dt="2024-03-25T07:45:16.743" v="10912"/>
          <ac:cxnSpMkLst>
            <pc:docMk/>
            <pc:sldMk cId="3027756915" sldId="535"/>
            <ac:cxnSpMk id="13" creationId="{98292367-6EB5-D9B9-C614-6DF9D467FD2C}"/>
          </ac:cxnSpMkLst>
        </pc:cxnChg>
        <pc:cxnChg chg="add mod">
          <ac:chgData name="Galib, Asadullah" userId="a568b8db-2aef-4097-b5f7-ed17341ae71c" providerId="ADAL" clId="{895AEF6F-A161-49D2-8B49-B65CC3AB4847}" dt="2024-03-25T07:45:16.743" v="10912"/>
          <ac:cxnSpMkLst>
            <pc:docMk/>
            <pc:sldMk cId="3027756915" sldId="535"/>
            <ac:cxnSpMk id="16" creationId="{7B396E45-A43E-9CF2-6F1A-FC924395F826}"/>
          </ac:cxnSpMkLst>
        </pc:cxnChg>
        <pc:cxnChg chg="add mod">
          <ac:chgData name="Galib, Asadullah" userId="a568b8db-2aef-4097-b5f7-ed17341ae71c" providerId="ADAL" clId="{895AEF6F-A161-49D2-8B49-B65CC3AB4847}" dt="2024-03-25T07:45:16.743" v="10912"/>
          <ac:cxnSpMkLst>
            <pc:docMk/>
            <pc:sldMk cId="3027756915" sldId="535"/>
            <ac:cxnSpMk id="19" creationId="{FD63034B-D08B-02B7-4BF6-CF83DE7567AF}"/>
          </ac:cxnSpMkLst>
        </pc:cxnChg>
        <pc:cxnChg chg="add mod">
          <ac:chgData name="Galib, Asadullah" userId="a568b8db-2aef-4097-b5f7-ed17341ae71c" providerId="ADAL" clId="{895AEF6F-A161-49D2-8B49-B65CC3AB4847}" dt="2024-03-25T07:45:16.743" v="10912"/>
          <ac:cxnSpMkLst>
            <pc:docMk/>
            <pc:sldMk cId="3027756915" sldId="535"/>
            <ac:cxnSpMk id="20" creationId="{AF6CCBDF-B3C9-653F-C478-A500E196C14D}"/>
          </ac:cxnSpMkLst>
        </pc:cxnChg>
        <pc:cxnChg chg="add mod">
          <ac:chgData name="Galib, Asadullah" userId="a568b8db-2aef-4097-b5f7-ed17341ae71c" providerId="ADAL" clId="{895AEF6F-A161-49D2-8B49-B65CC3AB4847}" dt="2024-03-25T07:45:16.743" v="10912"/>
          <ac:cxnSpMkLst>
            <pc:docMk/>
            <pc:sldMk cId="3027756915" sldId="535"/>
            <ac:cxnSpMk id="26" creationId="{CE3C192F-CC2B-D4C4-6F25-203422FE3F32}"/>
          </ac:cxnSpMkLst>
        </pc:cxnChg>
        <pc:cxnChg chg="add mod">
          <ac:chgData name="Galib, Asadullah" userId="a568b8db-2aef-4097-b5f7-ed17341ae71c" providerId="ADAL" clId="{895AEF6F-A161-49D2-8B49-B65CC3AB4847}" dt="2024-03-25T07:45:19.955" v="10917"/>
          <ac:cxnSpMkLst>
            <pc:docMk/>
            <pc:sldMk cId="3027756915" sldId="535"/>
            <ac:cxnSpMk id="33" creationId="{E6E6E66D-98EE-5B7E-F490-3A04B6168A48}"/>
          </ac:cxnSpMkLst>
        </pc:cxnChg>
        <pc:cxnChg chg="add mod">
          <ac:chgData name="Galib, Asadullah" userId="a568b8db-2aef-4097-b5f7-ed17341ae71c" providerId="ADAL" clId="{895AEF6F-A161-49D2-8B49-B65CC3AB4847}" dt="2024-03-25T07:45:19.955" v="10917"/>
          <ac:cxnSpMkLst>
            <pc:docMk/>
            <pc:sldMk cId="3027756915" sldId="535"/>
            <ac:cxnSpMk id="34" creationId="{36C0B010-BF10-C00A-1DA5-C5C183C5B601}"/>
          </ac:cxnSpMkLst>
        </pc:cxnChg>
        <pc:cxnChg chg="add mod">
          <ac:chgData name="Galib, Asadullah" userId="a568b8db-2aef-4097-b5f7-ed17341ae71c" providerId="ADAL" clId="{895AEF6F-A161-49D2-8B49-B65CC3AB4847}" dt="2024-03-25T07:45:19.955" v="10917"/>
          <ac:cxnSpMkLst>
            <pc:docMk/>
            <pc:sldMk cId="3027756915" sldId="535"/>
            <ac:cxnSpMk id="36" creationId="{87024864-0206-BC05-5685-19714CECDA1F}"/>
          </ac:cxnSpMkLst>
        </pc:cxnChg>
        <pc:cxnChg chg="add mod">
          <ac:chgData name="Galib, Asadullah" userId="a568b8db-2aef-4097-b5f7-ed17341ae71c" providerId="ADAL" clId="{895AEF6F-A161-49D2-8B49-B65CC3AB4847}" dt="2024-03-25T07:45:19.955" v="10917"/>
          <ac:cxnSpMkLst>
            <pc:docMk/>
            <pc:sldMk cId="3027756915" sldId="535"/>
            <ac:cxnSpMk id="37" creationId="{DC00F2FF-61CD-C3BB-4F70-41536CE75063}"/>
          </ac:cxnSpMkLst>
        </pc:cxnChg>
        <pc:cxnChg chg="add mod">
          <ac:chgData name="Galib, Asadullah" userId="a568b8db-2aef-4097-b5f7-ed17341ae71c" providerId="ADAL" clId="{895AEF6F-A161-49D2-8B49-B65CC3AB4847}" dt="2024-03-25T07:45:19.955" v="10917"/>
          <ac:cxnSpMkLst>
            <pc:docMk/>
            <pc:sldMk cId="3027756915" sldId="535"/>
            <ac:cxnSpMk id="40" creationId="{79F25121-44AA-48F1-8785-359AF9BB6EB1}"/>
          </ac:cxnSpMkLst>
        </pc:cxnChg>
        <pc:cxnChg chg="add mod">
          <ac:chgData name="Galib, Asadullah" userId="a568b8db-2aef-4097-b5f7-ed17341ae71c" providerId="ADAL" clId="{895AEF6F-A161-49D2-8B49-B65CC3AB4847}" dt="2024-03-25T07:45:19.955" v="10917"/>
          <ac:cxnSpMkLst>
            <pc:docMk/>
            <pc:sldMk cId="3027756915" sldId="535"/>
            <ac:cxnSpMk id="43" creationId="{CCA7FD33-D0BB-C71B-567F-C6EDF221AA46}"/>
          </ac:cxnSpMkLst>
        </pc:cxnChg>
        <pc:cxnChg chg="add mod">
          <ac:chgData name="Galib, Asadullah" userId="a568b8db-2aef-4097-b5f7-ed17341ae71c" providerId="ADAL" clId="{895AEF6F-A161-49D2-8B49-B65CC3AB4847}" dt="2024-03-25T07:45:19.955" v="10917"/>
          <ac:cxnSpMkLst>
            <pc:docMk/>
            <pc:sldMk cId="3027756915" sldId="535"/>
            <ac:cxnSpMk id="44" creationId="{9B39D258-579F-D298-C1B8-C95B132D3FA2}"/>
          </ac:cxnSpMkLst>
        </pc:cxnChg>
        <pc:cxnChg chg="add mod">
          <ac:chgData name="Galib, Asadullah" userId="a568b8db-2aef-4097-b5f7-ed17341ae71c" providerId="ADAL" clId="{895AEF6F-A161-49D2-8B49-B65CC3AB4847}" dt="2024-03-25T07:45:19.955" v="10917"/>
          <ac:cxnSpMkLst>
            <pc:docMk/>
            <pc:sldMk cId="3027756915" sldId="535"/>
            <ac:cxnSpMk id="50" creationId="{13B6F0B8-9211-2627-00BD-FCAC4D86E93C}"/>
          </ac:cxnSpMkLst>
        </pc:cxnChg>
        <pc:cxnChg chg="add mod">
          <ac:chgData name="Galib, Asadullah" userId="a568b8db-2aef-4097-b5f7-ed17341ae71c" providerId="ADAL" clId="{895AEF6F-A161-49D2-8B49-B65CC3AB4847}" dt="2024-03-25T07:45:22.638" v="10918"/>
          <ac:cxnSpMkLst>
            <pc:docMk/>
            <pc:sldMk cId="3027756915" sldId="535"/>
            <ac:cxnSpMk id="57" creationId="{A46F6DBB-2A9C-E5E0-E882-E3050A1ACDC1}"/>
          </ac:cxnSpMkLst>
        </pc:cxnChg>
        <pc:cxnChg chg="add mod">
          <ac:chgData name="Galib, Asadullah" userId="a568b8db-2aef-4097-b5f7-ed17341ae71c" providerId="ADAL" clId="{895AEF6F-A161-49D2-8B49-B65CC3AB4847}" dt="2024-03-25T07:45:22.638" v="10918"/>
          <ac:cxnSpMkLst>
            <pc:docMk/>
            <pc:sldMk cId="3027756915" sldId="535"/>
            <ac:cxnSpMk id="58" creationId="{7EC49341-29AC-A306-A23B-0D87F869F15D}"/>
          </ac:cxnSpMkLst>
        </pc:cxnChg>
        <pc:cxnChg chg="add mod">
          <ac:chgData name="Galib, Asadullah" userId="a568b8db-2aef-4097-b5f7-ed17341ae71c" providerId="ADAL" clId="{895AEF6F-A161-49D2-8B49-B65CC3AB4847}" dt="2024-03-25T07:45:22.638" v="10918"/>
          <ac:cxnSpMkLst>
            <pc:docMk/>
            <pc:sldMk cId="3027756915" sldId="535"/>
            <ac:cxnSpMk id="60" creationId="{50B2AB5C-A353-0774-9878-2B2B64ECE766}"/>
          </ac:cxnSpMkLst>
        </pc:cxnChg>
        <pc:cxnChg chg="add mod">
          <ac:chgData name="Galib, Asadullah" userId="a568b8db-2aef-4097-b5f7-ed17341ae71c" providerId="ADAL" clId="{895AEF6F-A161-49D2-8B49-B65CC3AB4847}" dt="2024-03-25T07:45:22.638" v="10918"/>
          <ac:cxnSpMkLst>
            <pc:docMk/>
            <pc:sldMk cId="3027756915" sldId="535"/>
            <ac:cxnSpMk id="61" creationId="{1B42FAE6-CC33-A1DA-DBC2-15FC04EAB7FF}"/>
          </ac:cxnSpMkLst>
        </pc:cxnChg>
        <pc:cxnChg chg="add mod">
          <ac:chgData name="Galib, Asadullah" userId="a568b8db-2aef-4097-b5f7-ed17341ae71c" providerId="ADAL" clId="{895AEF6F-A161-49D2-8B49-B65CC3AB4847}" dt="2024-03-25T07:45:22.638" v="10918"/>
          <ac:cxnSpMkLst>
            <pc:docMk/>
            <pc:sldMk cId="3027756915" sldId="535"/>
            <ac:cxnSpMk id="64" creationId="{C4C5E5AF-3F1B-9500-03B7-34F034BF9AB5}"/>
          </ac:cxnSpMkLst>
        </pc:cxnChg>
        <pc:cxnChg chg="add mod">
          <ac:chgData name="Galib, Asadullah" userId="a568b8db-2aef-4097-b5f7-ed17341ae71c" providerId="ADAL" clId="{895AEF6F-A161-49D2-8B49-B65CC3AB4847}" dt="2024-03-25T07:45:22.638" v="10918"/>
          <ac:cxnSpMkLst>
            <pc:docMk/>
            <pc:sldMk cId="3027756915" sldId="535"/>
            <ac:cxnSpMk id="67" creationId="{0E5489D5-F425-198C-CB64-92D682D15303}"/>
          </ac:cxnSpMkLst>
        </pc:cxnChg>
        <pc:cxnChg chg="add mod">
          <ac:chgData name="Galib, Asadullah" userId="a568b8db-2aef-4097-b5f7-ed17341ae71c" providerId="ADAL" clId="{895AEF6F-A161-49D2-8B49-B65CC3AB4847}" dt="2024-03-25T07:45:22.638" v="10918"/>
          <ac:cxnSpMkLst>
            <pc:docMk/>
            <pc:sldMk cId="3027756915" sldId="535"/>
            <ac:cxnSpMk id="68" creationId="{2AB1DB27-B544-4F54-04FF-2E58B06A2435}"/>
          </ac:cxnSpMkLst>
        </pc:cxnChg>
        <pc:cxnChg chg="add mod">
          <ac:chgData name="Galib, Asadullah" userId="a568b8db-2aef-4097-b5f7-ed17341ae71c" providerId="ADAL" clId="{895AEF6F-A161-49D2-8B49-B65CC3AB4847}" dt="2024-03-25T07:45:22.638" v="10918"/>
          <ac:cxnSpMkLst>
            <pc:docMk/>
            <pc:sldMk cId="3027756915" sldId="535"/>
            <ac:cxnSpMk id="74" creationId="{A7938DA8-8B4B-FE80-C30C-5B69D5DA8E69}"/>
          </ac:cxnSpMkLst>
        </pc:cxnChg>
        <pc:cxnChg chg="add del mod">
          <ac:chgData name="Galib, Asadullah" userId="a568b8db-2aef-4097-b5f7-ed17341ae71c" providerId="ADAL" clId="{895AEF6F-A161-49D2-8B49-B65CC3AB4847}" dt="2024-03-25T08:02:08.477" v="11302" actId="478"/>
          <ac:cxnSpMkLst>
            <pc:docMk/>
            <pc:sldMk cId="3027756915" sldId="535"/>
            <ac:cxnSpMk id="81" creationId="{4B654542-3B10-04D7-8117-1101D38D6B27}"/>
          </ac:cxnSpMkLst>
        </pc:cxnChg>
        <pc:cxnChg chg="add del mod">
          <ac:chgData name="Galib, Asadullah" userId="a568b8db-2aef-4097-b5f7-ed17341ae71c" providerId="ADAL" clId="{895AEF6F-A161-49D2-8B49-B65CC3AB4847}" dt="2024-03-25T08:01:11.924" v="11284" actId="478"/>
          <ac:cxnSpMkLst>
            <pc:docMk/>
            <pc:sldMk cId="3027756915" sldId="535"/>
            <ac:cxnSpMk id="82" creationId="{291800FA-B780-5811-4A6A-6743B0225D42}"/>
          </ac:cxnSpMkLst>
        </pc:cxnChg>
        <pc:cxnChg chg="add del mod">
          <ac:chgData name="Galib, Asadullah" userId="a568b8db-2aef-4097-b5f7-ed17341ae71c" providerId="ADAL" clId="{895AEF6F-A161-49D2-8B49-B65CC3AB4847}" dt="2024-03-25T07:51:42.990" v="11086" actId="478"/>
          <ac:cxnSpMkLst>
            <pc:docMk/>
            <pc:sldMk cId="3027756915" sldId="535"/>
            <ac:cxnSpMk id="84" creationId="{E427D731-4D9C-8F34-61E7-DDBE877503DE}"/>
          </ac:cxnSpMkLst>
        </pc:cxnChg>
        <pc:cxnChg chg="add del mod">
          <ac:chgData name="Galib, Asadullah" userId="a568b8db-2aef-4097-b5f7-ed17341ae71c" providerId="ADAL" clId="{895AEF6F-A161-49D2-8B49-B65CC3AB4847}" dt="2024-03-25T07:49:29.385" v="10953" actId="478"/>
          <ac:cxnSpMkLst>
            <pc:docMk/>
            <pc:sldMk cId="3027756915" sldId="535"/>
            <ac:cxnSpMk id="85" creationId="{BC31FE86-4219-CF21-1EEB-5E5433C829F1}"/>
          </ac:cxnSpMkLst>
        </pc:cxnChg>
        <pc:cxnChg chg="add del mod">
          <ac:chgData name="Galib, Asadullah" userId="a568b8db-2aef-4097-b5f7-ed17341ae71c" providerId="ADAL" clId="{895AEF6F-A161-49D2-8B49-B65CC3AB4847}" dt="2024-03-25T07:51:42.990" v="11086" actId="478"/>
          <ac:cxnSpMkLst>
            <pc:docMk/>
            <pc:sldMk cId="3027756915" sldId="535"/>
            <ac:cxnSpMk id="88" creationId="{ED24D472-3F21-5A12-C19E-9D0AE617AE87}"/>
          </ac:cxnSpMkLst>
        </pc:cxnChg>
        <pc:cxnChg chg="add del mod">
          <ac:chgData name="Galib, Asadullah" userId="a568b8db-2aef-4097-b5f7-ed17341ae71c" providerId="ADAL" clId="{895AEF6F-A161-49D2-8B49-B65CC3AB4847}" dt="2024-03-25T07:51:42.990" v="11086" actId="478"/>
          <ac:cxnSpMkLst>
            <pc:docMk/>
            <pc:sldMk cId="3027756915" sldId="535"/>
            <ac:cxnSpMk id="91" creationId="{010C25D1-1213-2B73-D4A0-1E54EFB52F81}"/>
          </ac:cxnSpMkLst>
        </pc:cxnChg>
        <pc:cxnChg chg="add del mod">
          <ac:chgData name="Galib, Asadullah" userId="a568b8db-2aef-4097-b5f7-ed17341ae71c" providerId="ADAL" clId="{895AEF6F-A161-49D2-8B49-B65CC3AB4847}" dt="2024-03-25T07:51:42.990" v="11086" actId="478"/>
          <ac:cxnSpMkLst>
            <pc:docMk/>
            <pc:sldMk cId="3027756915" sldId="535"/>
            <ac:cxnSpMk id="92" creationId="{F18227E4-12C6-70A3-8861-C1EFA6C48945}"/>
          </ac:cxnSpMkLst>
        </pc:cxnChg>
        <pc:cxnChg chg="add mod">
          <ac:chgData name="Galib, Asadullah" userId="a568b8db-2aef-4097-b5f7-ed17341ae71c" providerId="ADAL" clId="{895AEF6F-A161-49D2-8B49-B65CC3AB4847}" dt="2024-03-25T08:06:52.556" v="11373" actId="14100"/>
          <ac:cxnSpMkLst>
            <pc:docMk/>
            <pc:sldMk cId="3027756915" sldId="535"/>
            <ac:cxnSpMk id="98" creationId="{7293D3AA-A928-623A-F418-7FC82BC18E9C}"/>
          </ac:cxnSpMkLst>
        </pc:cxnChg>
        <pc:cxnChg chg="add mod">
          <ac:chgData name="Galib, Asadullah" userId="a568b8db-2aef-4097-b5f7-ed17341ae71c" providerId="ADAL" clId="{895AEF6F-A161-49D2-8B49-B65CC3AB4847}" dt="2024-03-25T08:06:48.033" v="11372" actId="14100"/>
          <ac:cxnSpMkLst>
            <pc:docMk/>
            <pc:sldMk cId="3027756915" sldId="535"/>
            <ac:cxnSpMk id="101" creationId="{C2AC5489-D62E-CFA8-C079-79D72CE7452C}"/>
          </ac:cxnSpMkLst>
        </pc:cxnChg>
        <pc:cxnChg chg="add mod">
          <ac:chgData name="Galib, Asadullah" userId="a568b8db-2aef-4097-b5f7-ed17341ae71c" providerId="ADAL" clId="{895AEF6F-A161-49D2-8B49-B65CC3AB4847}" dt="2024-03-25T08:05:13.229" v="11351" actId="1076"/>
          <ac:cxnSpMkLst>
            <pc:docMk/>
            <pc:sldMk cId="3027756915" sldId="535"/>
            <ac:cxnSpMk id="106" creationId="{50F2DA4F-185D-8C19-6426-3561A16AF027}"/>
          </ac:cxnSpMkLst>
        </pc:cxnChg>
        <pc:cxnChg chg="add mod">
          <ac:chgData name="Galib, Asadullah" userId="a568b8db-2aef-4097-b5f7-ed17341ae71c" providerId="ADAL" clId="{895AEF6F-A161-49D2-8B49-B65CC3AB4847}" dt="2024-03-25T08:05:13.229" v="11351" actId="1076"/>
          <ac:cxnSpMkLst>
            <pc:docMk/>
            <pc:sldMk cId="3027756915" sldId="535"/>
            <ac:cxnSpMk id="107" creationId="{AC1D17D5-2276-8B98-DCDD-08A68EB5E3F7}"/>
          </ac:cxnSpMkLst>
        </pc:cxnChg>
        <pc:cxnChg chg="add mod">
          <ac:chgData name="Galib, Asadullah" userId="a568b8db-2aef-4097-b5f7-ed17341ae71c" providerId="ADAL" clId="{895AEF6F-A161-49D2-8B49-B65CC3AB4847}" dt="2024-03-25T08:05:13.229" v="11351" actId="1076"/>
          <ac:cxnSpMkLst>
            <pc:docMk/>
            <pc:sldMk cId="3027756915" sldId="535"/>
            <ac:cxnSpMk id="109" creationId="{4EE14B16-5505-9ECC-7FB1-B04C6EEA1E78}"/>
          </ac:cxnSpMkLst>
        </pc:cxnChg>
        <pc:cxnChg chg="add mod">
          <ac:chgData name="Galib, Asadullah" userId="a568b8db-2aef-4097-b5f7-ed17341ae71c" providerId="ADAL" clId="{895AEF6F-A161-49D2-8B49-B65CC3AB4847}" dt="2024-03-25T08:05:13.229" v="11351" actId="1076"/>
          <ac:cxnSpMkLst>
            <pc:docMk/>
            <pc:sldMk cId="3027756915" sldId="535"/>
            <ac:cxnSpMk id="110" creationId="{260D2D94-5BB4-6AF5-CE12-59E2F23B0D80}"/>
          </ac:cxnSpMkLst>
        </pc:cxnChg>
        <pc:cxnChg chg="add mod">
          <ac:chgData name="Galib, Asadullah" userId="a568b8db-2aef-4097-b5f7-ed17341ae71c" providerId="ADAL" clId="{895AEF6F-A161-49D2-8B49-B65CC3AB4847}" dt="2024-03-25T08:05:13.229" v="11351" actId="1076"/>
          <ac:cxnSpMkLst>
            <pc:docMk/>
            <pc:sldMk cId="3027756915" sldId="535"/>
            <ac:cxnSpMk id="112" creationId="{60533C87-2C49-B4B4-C866-FD16C30B39F9}"/>
          </ac:cxnSpMkLst>
        </pc:cxnChg>
        <pc:cxnChg chg="add mod">
          <ac:chgData name="Galib, Asadullah" userId="a568b8db-2aef-4097-b5f7-ed17341ae71c" providerId="ADAL" clId="{895AEF6F-A161-49D2-8B49-B65CC3AB4847}" dt="2024-03-25T08:05:13.229" v="11351" actId="1076"/>
          <ac:cxnSpMkLst>
            <pc:docMk/>
            <pc:sldMk cId="3027756915" sldId="535"/>
            <ac:cxnSpMk id="116" creationId="{833E6695-BF00-0167-67FA-86748B029144}"/>
          </ac:cxnSpMkLst>
        </pc:cxnChg>
        <pc:cxnChg chg="add mod">
          <ac:chgData name="Galib, Asadullah" userId="a568b8db-2aef-4097-b5f7-ed17341ae71c" providerId="ADAL" clId="{895AEF6F-A161-49D2-8B49-B65CC3AB4847}" dt="2024-03-25T08:05:13.229" v="11351" actId="1076"/>
          <ac:cxnSpMkLst>
            <pc:docMk/>
            <pc:sldMk cId="3027756915" sldId="535"/>
            <ac:cxnSpMk id="117" creationId="{AC7B59FF-4B83-8341-AB0F-C9A8E57D1CD9}"/>
          </ac:cxnSpMkLst>
        </pc:cxnChg>
        <pc:cxnChg chg="add mod">
          <ac:chgData name="Galib, Asadullah" userId="a568b8db-2aef-4097-b5f7-ed17341ae71c" providerId="ADAL" clId="{895AEF6F-A161-49D2-8B49-B65CC3AB4847}" dt="2024-03-25T08:05:13.229" v="11351" actId="1076"/>
          <ac:cxnSpMkLst>
            <pc:docMk/>
            <pc:sldMk cId="3027756915" sldId="535"/>
            <ac:cxnSpMk id="118" creationId="{DACD8726-62F1-E3FF-7FE4-0BAAD0686BEA}"/>
          </ac:cxnSpMkLst>
        </pc:cxnChg>
        <pc:cxnChg chg="add mod">
          <ac:chgData name="Galib, Asadullah" userId="a568b8db-2aef-4097-b5f7-ed17341ae71c" providerId="ADAL" clId="{895AEF6F-A161-49D2-8B49-B65CC3AB4847}" dt="2024-03-25T08:05:13.229" v="11351" actId="1076"/>
          <ac:cxnSpMkLst>
            <pc:docMk/>
            <pc:sldMk cId="3027756915" sldId="535"/>
            <ac:cxnSpMk id="119" creationId="{62DB962D-30FE-0DD6-5C09-414496E63861}"/>
          </ac:cxnSpMkLst>
        </pc:cxnChg>
        <pc:cxnChg chg="add mod">
          <ac:chgData name="Galib, Asadullah" userId="a568b8db-2aef-4097-b5f7-ed17341ae71c" providerId="ADAL" clId="{895AEF6F-A161-49D2-8B49-B65CC3AB4847}" dt="2024-03-25T08:05:13.229" v="11351" actId="1076"/>
          <ac:cxnSpMkLst>
            <pc:docMk/>
            <pc:sldMk cId="3027756915" sldId="535"/>
            <ac:cxnSpMk id="127" creationId="{8774B260-1D79-0722-1BC0-F6ABA86532AC}"/>
          </ac:cxnSpMkLst>
        </pc:cxnChg>
      </pc:sldChg>
      <pc:sldChg chg="addSp delSp modSp new mod delAnim modAnim">
        <pc:chgData name="Galib, Asadullah" userId="a568b8db-2aef-4097-b5f7-ed17341ae71c" providerId="ADAL" clId="{895AEF6F-A161-49D2-8B49-B65CC3AB4847}" dt="2024-04-01T14:05:45.245" v="12249"/>
        <pc:sldMkLst>
          <pc:docMk/>
          <pc:sldMk cId="1414123527" sldId="536"/>
        </pc:sldMkLst>
        <pc:spChg chg="mod">
          <ac:chgData name="Galib, Asadullah" userId="a568b8db-2aef-4097-b5f7-ed17341ae71c" providerId="ADAL" clId="{895AEF6F-A161-49D2-8B49-B65CC3AB4847}" dt="2024-04-01T12:39:34.512" v="11676" actId="20577"/>
          <ac:spMkLst>
            <pc:docMk/>
            <pc:sldMk cId="1414123527" sldId="536"/>
            <ac:spMk id="2" creationId="{3F419384-FCE0-AC87-273C-92165A406484}"/>
          </ac:spMkLst>
        </pc:spChg>
        <pc:spChg chg="del">
          <ac:chgData name="Galib, Asadullah" userId="a568b8db-2aef-4097-b5f7-ed17341ae71c" providerId="ADAL" clId="{895AEF6F-A161-49D2-8B49-B65CC3AB4847}" dt="2024-04-01T11:27:39.386" v="11447" actId="22"/>
          <ac:spMkLst>
            <pc:docMk/>
            <pc:sldMk cId="1414123527" sldId="536"/>
            <ac:spMk id="3" creationId="{A6877319-D5D1-09C4-6B4B-18365E477FC2}"/>
          </ac:spMkLst>
        </pc:spChg>
        <pc:spChg chg="add del mod">
          <ac:chgData name="Galib, Asadullah" userId="a568b8db-2aef-4097-b5f7-ed17341ae71c" providerId="ADAL" clId="{895AEF6F-A161-49D2-8B49-B65CC3AB4847}" dt="2024-04-01T12:44:52.853" v="11677"/>
          <ac:spMkLst>
            <pc:docMk/>
            <pc:sldMk cId="1414123527" sldId="536"/>
            <ac:spMk id="8" creationId="{45362869-9E6F-532C-AA8E-4E11D91FF87A}"/>
          </ac:spMkLst>
        </pc:spChg>
        <pc:spChg chg="add del mod">
          <ac:chgData name="Galib, Asadullah" userId="a568b8db-2aef-4097-b5f7-ed17341ae71c" providerId="ADAL" clId="{895AEF6F-A161-49D2-8B49-B65CC3AB4847}" dt="2024-04-01T13:00:28.015" v="11954" actId="20577"/>
          <ac:spMkLst>
            <pc:docMk/>
            <pc:sldMk cId="1414123527" sldId="536"/>
            <ac:spMk id="11" creationId="{935A0EC9-14B4-E52B-4590-E876395E6C66}"/>
          </ac:spMkLst>
        </pc:spChg>
        <pc:spChg chg="add del mod">
          <ac:chgData name="Galib, Asadullah" userId="a568b8db-2aef-4097-b5f7-ed17341ae71c" providerId="ADAL" clId="{895AEF6F-A161-49D2-8B49-B65CC3AB4847}" dt="2024-04-01T13:55:53.500" v="12156" actId="478"/>
          <ac:spMkLst>
            <pc:docMk/>
            <pc:sldMk cId="1414123527" sldId="536"/>
            <ac:spMk id="21" creationId="{5038F926-ADCB-4785-3C5A-DD2092625D62}"/>
          </ac:spMkLst>
        </pc:spChg>
        <pc:spChg chg="add mod">
          <ac:chgData name="Galib, Asadullah" userId="a568b8db-2aef-4097-b5f7-ed17341ae71c" providerId="ADAL" clId="{895AEF6F-A161-49D2-8B49-B65CC3AB4847}" dt="2024-04-01T14:00:55.306" v="12216" actId="1076"/>
          <ac:spMkLst>
            <pc:docMk/>
            <pc:sldMk cId="1414123527" sldId="536"/>
            <ac:spMk id="33" creationId="{13EFF6D0-B161-B873-A2FE-5F22C0AF33FF}"/>
          </ac:spMkLst>
        </pc:spChg>
        <pc:spChg chg="add mod">
          <ac:chgData name="Galib, Asadullah" userId="a568b8db-2aef-4097-b5f7-ed17341ae71c" providerId="ADAL" clId="{895AEF6F-A161-49D2-8B49-B65CC3AB4847}" dt="2024-04-01T14:05:13.335" v="12244" actId="14100"/>
          <ac:spMkLst>
            <pc:docMk/>
            <pc:sldMk cId="1414123527" sldId="536"/>
            <ac:spMk id="38" creationId="{8E22DD60-7725-38CA-6791-EA0237C41AFE}"/>
          </ac:spMkLst>
        </pc:spChg>
        <pc:spChg chg="add mod">
          <ac:chgData name="Galib, Asadullah" userId="a568b8db-2aef-4097-b5f7-ed17341ae71c" providerId="ADAL" clId="{895AEF6F-A161-49D2-8B49-B65CC3AB4847}" dt="2024-04-01T14:05:28.620" v="12246" actId="1076"/>
          <ac:spMkLst>
            <pc:docMk/>
            <pc:sldMk cId="1414123527" sldId="536"/>
            <ac:spMk id="39" creationId="{C74062A5-1D72-4F04-54B1-446419EA63FD}"/>
          </ac:spMkLst>
        </pc:spChg>
        <pc:picChg chg="add del mod ord">
          <ac:chgData name="Galib, Asadullah" userId="a568b8db-2aef-4097-b5f7-ed17341ae71c" providerId="ADAL" clId="{895AEF6F-A161-49D2-8B49-B65CC3AB4847}" dt="2024-04-01T11:27:57.174" v="11451" actId="478"/>
          <ac:picMkLst>
            <pc:docMk/>
            <pc:sldMk cId="1414123527" sldId="536"/>
            <ac:picMk id="6" creationId="{8E342417-4DFB-0302-9CBF-96B337B2DBFA}"/>
          </ac:picMkLst>
        </pc:picChg>
        <pc:picChg chg="add del mod modCrop">
          <ac:chgData name="Galib, Asadullah" userId="a568b8db-2aef-4097-b5f7-ed17341ae71c" providerId="ADAL" clId="{895AEF6F-A161-49D2-8B49-B65CC3AB4847}" dt="2024-04-01T12:45:10.602" v="11679" actId="478"/>
          <ac:picMkLst>
            <pc:docMk/>
            <pc:sldMk cId="1414123527" sldId="536"/>
            <ac:picMk id="9" creationId="{3A7C6B00-73D5-2B9C-AC26-A60A1CE10B0C}"/>
          </ac:picMkLst>
        </pc:picChg>
        <pc:picChg chg="add mod">
          <ac:chgData name="Galib, Asadullah" userId="a568b8db-2aef-4097-b5f7-ed17341ae71c" providerId="ADAL" clId="{895AEF6F-A161-49D2-8B49-B65CC3AB4847}" dt="2024-04-01T12:45:46.032" v="11681"/>
          <ac:picMkLst>
            <pc:docMk/>
            <pc:sldMk cId="1414123527" sldId="536"/>
            <ac:picMk id="12" creationId="{E20C2066-62CD-314E-938D-8F1B88038260}"/>
          </ac:picMkLst>
        </pc:picChg>
        <pc:picChg chg="add del mod">
          <ac:chgData name="Galib, Asadullah" userId="a568b8db-2aef-4097-b5f7-ed17341ae71c" providerId="ADAL" clId="{895AEF6F-A161-49D2-8B49-B65CC3AB4847}" dt="2024-04-01T13:49:50.503" v="12125" actId="478"/>
          <ac:picMkLst>
            <pc:docMk/>
            <pc:sldMk cId="1414123527" sldId="536"/>
            <ac:picMk id="13" creationId="{1F15D1F2-9255-7F20-B9B4-109C6360D214}"/>
          </ac:picMkLst>
        </pc:picChg>
        <pc:picChg chg="add mod">
          <ac:chgData name="Galib, Asadullah" userId="a568b8db-2aef-4097-b5f7-ed17341ae71c" providerId="ADAL" clId="{895AEF6F-A161-49D2-8B49-B65CC3AB4847}" dt="2024-04-01T12:49:07.374" v="11743" actId="1076"/>
          <ac:picMkLst>
            <pc:docMk/>
            <pc:sldMk cId="1414123527" sldId="536"/>
            <ac:picMk id="14" creationId="{41404C2F-9215-054E-77D3-08FD967373C0}"/>
          </ac:picMkLst>
        </pc:picChg>
        <pc:picChg chg="add mod">
          <ac:chgData name="Galib, Asadullah" userId="a568b8db-2aef-4097-b5f7-ed17341ae71c" providerId="ADAL" clId="{895AEF6F-A161-49D2-8B49-B65CC3AB4847}" dt="2024-04-01T12:49:07.374" v="11743" actId="1076"/>
          <ac:picMkLst>
            <pc:docMk/>
            <pc:sldMk cId="1414123527" sldId="536"/>
            <ac:picMk id="15" creationId="{345414EA-90C4-09BE-CC80-8CFEC61A2946}"/>
          </ac:picMkLst>
        </pc:picChg>
        <pc:picChg chg="add mod modCrop">
          <ac:chgData name="Galib, Asadullah" userId="a568b8db-2aef-4097-b5f7-ed17341ae71c" providerId="ADAL" clId="{895AEF6F-A161-49D2-8B49-B65CC3AB4847}" dt="2024-04-01T14:05:34.003" v="12248" actId="1076"/>
          <ac:picMkLst>
            <pc:docMk/>
            <pc:sldMk cId="1414123527" sldId="536"/>
            <ac:picMk id="16" creationId="{FD6A0493-7B00-5836-1D33-FC58977149E4}"/>
          </ac:picMkLst>
        </pc:picChg>
        <pc:picChg chg="add mod modCrop">
          <ac:chgData name="Galib, Asadullah" userId="a568b8db-2aef-4097-b5f7-ed17341ae71c" providerId="ADAL" clId="{895AEF6F-A161-49D2-8B49-B65CC3AB4847}" dt="2024-04-01T14:03:14.768" v="12228" actId="1076"/>
          <ac:picMkLst>
            <pc:docMk/>
            <pc:sldMk cId="1414123527" sldId="536"/>
            <ac:picMk id="17" creationId="{35E0C0DB-67F0-1ECE-5215-1E227A6AF10A}"/>
          </ac:picMkLst>
        </pc:picChg>
        <pc:picChg chg="add del mod">
          <ac:chgData name="Galib, Asadullah" userId="a568b8db-2aef-4097-b5f7-ed17341ae71c" providerId="ADAL" clId="{895AEF6F-A161-49D2-8B49-B65CC3AB4847}" dt="2024-04-01T13:49:16.760" v="12119" actId="478"/>
          <ac:picMkLst>
            <pc:docMk/>
            <pc:sldMk cId="1414123527" sldId="536"/>
            <ac:picMk id="22" creationId="{20EBBB0A-1F8F-DA15-C6DC-C9205BA27025}"/>
          </ac:picMkLst>
        </pc:picChg>
        <pc:picChg chg="add del mod modCrop">
          <ac:chgData name="Galib, Asadullah" userId="a568b8db-2aef-4097-b5f7-ed17341ae71c" providerId="ADAL" clId="{895AEF6F-A161-49D2-8B49-B65CC3AB4847}" dt="2024-04-01T13:49:52.076" v="12126" actId="478"/>
          <ac:picMkLst>
            <pc:docMk/>
            <pc:sldMk cId="1414123527" sldId="536"/>
            <ac:picMk id="23" creationId="{66CCDFA8-171E-C92B-6015-4C6699BA5D3B}"/>
          </ac:picMkLst>
        </pc:picChg>
        <pc:picChg chg="add del mod modCrop">
          <ac:chgData name="Galib, Asadullah" userId="a568b8db-2aef-4097-b5f7-ed17341ae71c" providerId="ADAL" clId="{895AEF6F-A161-49D2-8B49-B65CC3AB4847}" dt="2024-04-01T13:49:50.503" v="12125" actId="478"/>
          <ac:picMkLst>
            <pc:docMk/>
            <pc:sldMk cId="1414123527" sldId="536"/>
            <ac:picMk id="24" creationId="{F54A87D5-7EFC-5480-E4D8-91266C36CCF8}"/>
          </ac:picMkLst>
        </pc:picChg>
        <pc:picChg chg="add mod modCrop">
          <ac:chgData name="Galib, Asadullah" userId="a568b8db-2aef-4097-b5f7-ed17341ae71c" providerId="ADAL" clId="{895AEF6F-A161-49D2-8B49-B65CC3AB4847}" dt="2024-04-01T14:03:25.714" v="12232" actId="732"/>
          <ac:picMkLst>
            <pc:docMk/>
            <pc:sldMk cId="1414123527" sldId="536"/>
            <ac:picMk id="25" creationId="{C4F3DC28-D911-CCBD-EB0A-7BF2A15DB50D}"/>
          </ac:picMkLst>
        </pc:picChg>
        <pc:picChg chg="add mod modCrop">
          <ac:chgData name="Galib, Asadullah" userId="a568b8db-2aef-4097-b5f7-ed17341ae71c" providerId="ADAL" clId="{895AEF6F-A161-49D2-8B49-B65CC3AB4847}" dt="2024-04-01T13:53:59.542" v="12142" actId="1076"/>
          <ac:picMkLst>
            <pc:docMk/>
            <pc:sldMk cId="1414123527" sldId="536"/>
            <ac:picMk id="26" creationId="{AB674EB4-FCB3-19C7-B415-332BEEE6A04E}"/>
          </ac:picMkLst>
        </pc:picChg>
        <pc:cxnChg chg="add del mod">
          <ac:chgData name="Galib, Asadullah" userId="a568b8db-2aef-4097-b5f7-ed17341ae71c" providerId="ADAL" clId="{895AEF6F-A161-49D2-8B49-B65CC3AB4847}" dt="2024-04-01T13:55:53.500" v="12156" actId="478"/>
          <ac:cxnSpMkLst>
            <pc:docMk/>
            <pc:sldMk cId="1414123527" sldId="536"/>
            <ac:cxnSpMk id="18" creationId="{F45A2FB3-8C1E-3E4A-2589-522344F710C1}"/>
          </ac:cxnSpMkLst>
        </pc:cxnChg>
        <pc:cxnChg chg="add mod">
          <ac:chgData name="Galib, Asadullah" userId="a568b8db-2aef-4097-b5f7-ed17341ae71c" providerId="ADAL" clId="{895AEF6F-A161-49D2-8B49-B65CC3AB4847}" dt="2024-04-01T13:57:14.836" v="12192" actId="14100"/>
          <ac:cxnSpMkLst>
            <pc:docMk/>
            <pc:sldMk cId="1414123527" sldId="536"/>
            <ac:cxnSpMk id="27" creationId="{08EB0D37-FFC1-975C-3F75-672E42362B5E}"/>
          </ac:cxnSpMkLst>
        </pc:cxnChg>
        <pc:cxnChg chg="add mod">
          <ac:chgData name="Galib, Asadullah" userId="a568b8db-2aef-4097-b5f7-ed17341ae71c" providerId="ADAL" clId="{895AEF6F-A161-49D2-8B49-B65CC3AB4847}" dt="2024-04-01T14:00:55.306" v="12216" actId="1076"/>
          <ac:cxnSpMkLst>
            <pc:docMk/>
            <pc:sldMk cId="1414123527" sldId="536"/>
            <ac:cxnSpMk id="32" creationId="{702A1200-4C28-C558-DC2A-493837BBC7BA}"/>
          </ac:cxnSpMkLst>
        </pc:cxnChg>
      </pc:sldChg>
      <pc:sldChg chg="addSp delSp modSp new del mod">
        <pc:chgData name="Galib, Asadullah" userId="a568b8db-2aef-4097-b5f7-ed17341ae71c" providerId="ADAL" clId="{895AEF6F-A161-49D2-8B49-B65CC3AB4847}" dt="2024-03-25T11:06:36.686" v="11402" actId="47"/>
        <pc:sldMkLst>
          <pc:docMk/>
          <pc:sldMk cId="2975163632" sldId="536"/>
        </pc:sldMkLst>
        <pc:spChg chg="del">
          <ac:chgData name="Galib, Asadullah" userId="a568b8db-2aef-4097-b5f7-ed17341ae71c" providerId="ADAL" clId="{895AEF6F-A161-49D2-8B49-B65CC3AB4847}" dt="2024-03-25T11:03:16.942" v="11387" actId="478"/>
          <ac:spMkLst>
            <pc:docMk/>
            <pc:sldMk cId="2975163632" sldId="536"/>
            <ac:spMk id="3" creationId="{C93BF8AA-0BDA-EB7D-697E-235A153A642D}"/>
          </ac:spMkLst>
        </pc:spChg>
        <pc:picChg chg="add del mod">
          <ac:chgData name="Galib, Asadullah" userId="a568b8db-2aef-4097-b5f7-ed17341ae71c" providerId="ADAL" clId="{895AEF6F-A161-49D2-8B49-B65CC3AB4847}" dt="2024-03-25T11:05:39.919" v="11400" actId="478"/>
          <ac:picMkLst>
            <pc:docMk/>
            <pc:sldMk cId="2975163632" sldId="536"/>
            <ac:picMk id="6" creationId="{AFC5D69F-A8D8-3C86-98E8-F4BE6E83660D}"/>
          </ac:picMkLst>
        </pc:picChg>
        <pc:picChg chg="add del mod">
          <ac:chgData name="Galib, Asadullah" userId="a568b8db-2aef-4097-b5f7-ed17341ae71c" providerId="ADAL" clId="{895AEF6F-A161-49D2-8B49-B65CC3AB4847}" dt="2024-03-25T11:05:40.859" v="11401" actId="478"/>
          <ac:picMkLst>
            <pc:docMk/>
            <pc:sldMk cId="2975163632" sldId="536"/>
            <ac:picMk id="8" creationId="{1743D519-CCE4-863A-7DF6-FD32E143EB15}"/>
          </ac:picMkLst>
        </pc:picChg>
      </pc:sldChg>
      <pc:sldChg chg="addSp delSp modSp add mod delAnim modAnim">
        <pc:chgData name="Galib, Asadullah" userId="a568b8db-2aef-4097-b5f7-ed17341ae71c" providerId="ADAL" clId="{895AEF6F-A161-49D2-8B49-B65CC3AB4847}" dt="2024-04-29T06:44:14.332" v="13396" actId="20578"/>
        <pc:sldMkLst>
          <pc:docMk/>
          <pc:sldMk cId="3122182606" sldId="537"/>
        </pc:sldMkLst>
        <pc:spChg chg="mod">
          <ac:chgData name="Galib, Asadullah" userId="a568b8db-2aef-4097-b5f7-ed17341ae71c" providerId="ADAL" clId="{895AEF6F-A161-49D2-8B49-B65CC3AB4847}" dt="2024-04-01T14:30:31.732" v="12492" actId="20577"/>
          <ac:spMkLst>
            <pc:docMk/>
            <pc:sldMk cId="3122182606" sldId="537"/>
            <ac:spMk id="2" creationId="{FA38F453-8718-5FDB-C556-926CACF1A69E}"/>
          </ac:spMkLst>
        </pc:spChg>
        <pc:spChg chg="mod">
          <ac:chgData name="Galib, Asadullah" userId="a568b8db-2aef-4097-b5f7-ed17341ae71c" providerId="ADAL" clId="{895AEF6F-A161-49D2-8B49-B65CC3AB4847}" dt="2024-04-29T06:44:12.653" v="13395" actId="20578"/>
          <ac:spMkLst>
            <pc:docMk/>
            <pc:sldMk cId="3122182606" sldId="537"/>
            <ac:spMk id="3" creationId="{D488EB57-6651-70DB-31E1-3944B397A0B8}"/>
          </ac:spMkLst>
        </pc:spChg>
        <pc:spChg chg="add mod">
          <ac:chgData name="Galib, Asadullah" userId="a568b8db-2aef-4097-b5f7-ed17341ae71c" providerId="ADAL" clId="{895AEF6F-A161-49D2-8B49-B65CC3AB4847}" dt="2024-04-01T14:07:54.475" v="12296" actId="14100"/>
          <ac:spMkLst>
            <pc:docMk/>
            <pc:sldMk cId="3122182606" sldId="537"/>
            <ac:spMk id="14" creationId="{FAEEB601-32CE-610F-7DFF-039B6BD1F7B1}"/>
          </ac:spMkLst>
        </pc:spChg>
        <pc:spChg chg="add mod">
          <ac:chgData name="Galib, Asadullah" userId="a568b8db-2aef-4097-b5f7-ed17341ae71c" providerId="ADAL" clId="{895AEF6F-A161-49D2-8B49-B65CC3AB4847}" dt="2024-04-01T14:32:09.862" v="12512" actId="14100"/>
          <ac:spMkLst>
            <pc:docMk/>
            <pc:sldMk cId="3122182606" sldId="537"/>
            <ac:spMk id="15" creationId="{992F9608-0DF1-A440-11BD-0BB8927A2C2B}"/>
          </ac:spMkLst>
        </pc:spChg>
        <pc:picChg chg="add mod modCrop">
          <ac:chgData name="Galib, Asadullah" userId="a568b8db-2aef-4097-b5f7-ed17341ae71c" providerId="ADAL" clId="{895AEF6F-A161-49D2-8B49-B65CC3AB4847}" dt="2024-04-01T12:58:15.971" v="11939" actId="1038"/>
          <ac:picMkLst>
            <pc:docMk/>
            <pc:sldMk cId="3122182606" sldId="537"/>
            <ac:picMk id="5" creationId="{C000D474-1048-90FD-7575-A941580A2389}"/>
          </ac:picMkLst>
        </pc:picChg>
        <pc:picChg chg="del">
          <ac:chgData name="Galib, Asadullah" userId="a568b8db-2aef-4097-b5f7-ed17341ae71c" providerId="ADAL" clId="{895AEF6F-A161-49D2-8B49-B65CC3AB4847}" dt="2024-04-01T12:32:09.781" v="11561" actId="478"/>
          <ac:picMkLst>
            <pc:docMk/>
            <pc:sldMk cId="3122182606" sldId="537"/>
            <ac:picMk id="6" creationId="{5FBBBABD-5D29-2371-5674-2877340D50C7}"/>
          </ac:picMkLst>
        </pc:picChg>
        <pc:picChg chg="add mod modCrop">
          <ac:chgData name="Galib, Asadullah" userId="a568b8db-2aef-4097-b5f7-ed17341ae71c" providerId="ADAL" clId="{895AEF6F-A161-49D2-8B49-B65CC3AB4847}" dt="2024-04-01T12:58:15.971" v="11939" actId="1038"/>
          <ac:picMkLst>
            <pc:docMk/>
            <pc:sldMk cId="3122182606" sldId="537"/>
            <ac:picMk id="7" creationId="{2BEB7980-E6FF-5C0B-5FA9-10F9159F1C37}"/>
          </ac:picMkLst>
        </pc:picChg>
        <pc:picChg chg="del">
          <ac:chgData name="Galib, Asadullah" userId="a568b8db-2aef-4097-b5f7-ed17341ae71c" providerId="ADAL" clId="{895AEF6F-A161-49D2-8B49-B65CC3AB4847}" dt="2024-04-01T12:32:10.648" v="11562" actId="478"/>
          <ac:picMkLst>
            <pc:docMk/>
            <pc:sldMk cId="3122182606" sldId="537"/>
            <ac:picMk id="8" creationId="{26143345-2E80-5D2F-CF26-0ADC93553C41}"/>
          </ac:picMkLst>
        </pc:picChg>
        <pc:picChg chg="add mod modCrop">
          <ac:chgData name="Galib, Asadullah" userId="a568b8db-2aef-4097-b5f7-ed17341ae71c" providerId="ADAL" clId="{895AEF6F-A161-49D2-8B49-B65CC3AB4847}" dt="2024-04-01T12:58:15.971" v="11939" actId="1038"/>
          <ac:picMkLst>
            <pc:docMk/>
            <pc:sldMk cId="3122182606" sldId="537"/>
            <ac:picMk id="9" creationId="{068501B5-CD39-B9C5-D25A-37914722C99A}"/>
          </ac:picMkLst>
        </pc:picChg>
        <pc:picChg chg="add mod modCrop">
          <ac:chgData name="Galib, Asadullah" userId="a568b8db-2aef-4097-b5f7-ed17341ae71c" providerId="ADAL" clId="{895AEF6F-A161-49D2-8B49-B65CC3AB4847}" dt="2024-04-01T14:31:52.525" v="12510" actId="1076"/>
          <ac:picMkLst>
            <pc:docMk/>
            <pc:sldMk cId="3122182606" sldId="537"/>
            <ac:picMk id="10" creationId="{968C62C3-4E71-4C52-6258-FF91757233F7}"/>
          </ac:picMkLst>
        </pc:picChg>
        <pc:picChg chg="add mod modCrop">
          <ac:chgData name="Galib, Asadullah" userId="a568b8db-2aef-4097-b5f7-ed17341ae71c" providerId="ADAL" clId="{895AEF6F-A161-49D2-8B49-B65CC3AB4847}" dt="2024-04-01T12:58:15.971" v="11939" actId="1038"/>
          <ac:picMkLst>
            <pc:docMk/>
            <pc:sldMk cId="3122182606" sldId="537"/>
            <ac:picMk id="11" creationId="{76A4D902-F1A1-665B-7CD9-4E32FAFC0F05}"/>
          </ac:picMkLst>
        </pc:picChg>
        <pc:picChg chg="add mod modCrop">
          <ac:chgData name="Galib, Asadullah" userId="a568b8db-2aef-4097-b5f7-ed17341ae71c" providerId="ADAL" clId="{895AEF6F-A161-49D2-8B49-B65CC3AB4847}" dt="2024-04-01T12:38:43.970" v="11646" actId="1076"/>
          <ac:picMkLst>
            <pc:docMk/>
            <pc:sldMk cId="3122182606" sldId="537"/>
            <ac:picMk id="12" creationId="{93B33D20-A91E-F046-C6DF-ACB292DC989E}"/>
          </ac:picMkLst>
        </pc:picChg>
        <pc:picChg chg="add mod modCrop">
          <ac:chgData name="Galib, Asadullah" userId="a568b8db-2aef-4097-b5f7-ed17341ae71c" providerId="ADAL" clId="{895AEF6F-A161-49D2-8B49-B65CC3AB4847}" dt="2024-04-01T12:38:46.353" v="11647" actId="1076"/>
          <ac:picMkLst>
            <pc:docMk/>
            <pc:sldMk cId="3122182606" sldId="537"/>
            <ac:picMk id="13" creationId="{AC169334-9961-01A3-B8E7-77ACCC16F2D4}"/>
          </ac:picMkLst>
        </pc:picChg>
      </pc:sldChg>
      <pc:sldChg chg="addSp delSp modSp add mod modAnim">
        <pc:chgData name="Galib, Asadullah" userId="a568b8db-2aef-4097-b5f7-ed17341ae71c" providerId="ADAL" clId="{895AEF6F-A161-49D2-8B49-B65CC3AB4847}" dt="2024-04-01T14:51:25.098" v="12714"/>
        <pc:sldMkLst>
          <pc:docMk/>
          <pc:sldMk cId="3249045271" sldId="538"/>
        </pc:sldMkLst>
        <pc:spChg chg="add mod">
          <ac:chgData name="Galib, Asadullah" userId="a568b8db-2aef-4097-b5f7-ed17341ae71c" providerId="ADAL" clId="{895AEF6F-A161-49D2-8B49-B65CC3AB4847}" dt="2024-04-01T14:38:39.078" v="12626" actId="1076"/>
          <ac:spMkLst>
            <pc:docMk/>
            <pc:sldMk cId="3249045271" sldId="538"/>
            <ac:spMk id="4" creationId="{B1962B25-4296-1664-A267-F31FF0137445}"/>
          </ac:spMkLst>
        </pc:spChg>
        <pc:spChg chg="add del mod">
          <ac:chgData name="Galib, Asadullah" userId="a568b8db-2aef-4097-b5f7-ed17341ae71c" providerId="ADAL" clId="{895AEF6F-A161-49D2-8B49-B65CC3AB4847}" dt="2024-04-01T14:40:16.334" v="12640" actId="478"/>
          <ac:spMkLst>
            <pc:docMk/>
            <pc:sldMk cId="3249045271" sldId="538"/>
            <ac:spMk id="5" creationId="{5251D7F0-93B9-ED6C-2BD6-2156E6608FC4}"/>
          </ac:spMkLst>
        </pc:spChg>
        <pc:spChg chg="add del mod">
          <ac:chgData name="Galib, Asadullah" userId="a568b8db-2aef-4097-b5f7-ed17341ae71c" providerId="ADAL" clId="{895AEF6F-A161-49D2-8B49-B65CC3AB4847}" dt="2024-04-01T14:41:13.519" v="12650" actId="478"/>
          <ac:spMkLst>
            <pc:docMk/>
            <pc:sldMk cId="3249045271" sldId="538"/>
            <ac:spMk id="6" creationId="{0283656F-901A-9FAE-5946-7D46DA20087E}"/>
          </ac:spMkLst>
        </pc:spChg>
        <pc:spChg chg="add mod">
          <ac:chgData name="Galib, Asadullah" userId="a568b8db-2aef-4097-b5f7-ed17341ae71c" providerId="ADAL" clId="{895AEF6F-A161-49D2-8B49-B65CC3AB4847}" dt="2024-04-01T14:49:49.419" v="12700" actId="1076"/>
          <ac:spMkLst>
            <pc:docMk/>
            <pc:sldMk cId="3249045271" sldId="538"/>
            <ac:spMk id="7" creationId="{03DD2158-781B-BBC3-CFEE-5A64E058208C}"/>
          </ac:spMkLst>
        </pc:spChg>
        <pc:spChg chg="add mod">
          <ac:chgData name="Galib, Asadullah" userId="a568b8db-2aef-4097-b5f7-ed17341ae71c" providerId="ADAL" clId="{895AEF6F-A161-49D2-8B49-B65CC3AB4847}" dt="2024-04-01T14:43:38.676" v="12664" actId="207"/>
          <ac:spMkLst>
            <pc:docMk/>
            <pc:sldMk cId="3249045271" sldId="538"/>
            <ac:spMk id="9" creationId="{A8DDE482-A593-3C08-9B8D-D2B027CA6824}"/>
          </ac:spMkLst>
        </pc:spChg>
        <pc:spChg chg="add mod">
          <ac:chgData name="Galib, Asadullah" userId="a568b8db-2aef-4097-b5f7-ed17341ae71c" providerId="ADAL" clId="{895AEF6F-A161-49D2-8B49-B65CC3AB4847}" dt="2024-04-01T14:50:53.522" v="12703" actId="1076"/>
          <ac:spMkLst>
            <pc:docMk/>
            <pc:sldMk cId="3249045271" sldId="538"/>
            <ac:spMk id="10" creationId="{B4E51BAB-38EE-77C6-E024-D9265F93A3F1}"/>
          </ac:spMkLst>
        </pc:spChg>
        <pc:spChg chg="add mod">
          <ac:chgData name="Galib, Asadullah" userId="a568b8db-2aef-4097-b5f7-ed17341ae71c" providerId="ADAL" clId="{895AEF6F-A161-49D2-8B49-B65CC3AB4847}" dt="2024-04-01T14:51:03.291" v="12706" actId="1076"/>
          <ac:spMkLst>
            <pc:docMk/>
            <pc:sldMk cId="3249045271" sldId="538"/>
            <ac:spMk id="11" creationId="{A84BA111-F57A-CCBA-50AC-082E8A6E3E0E}"/>
          </ac:spMkLst>
        </pc:spChg>
        <pc:spChg chg="add mod">
          <ac:chgData name="Galib, Asadullah" userId="a568b8db-2aef-4097-b5f7-ed17341ae71c" providerId="ADAL" clId="{895AEF6F-A161-49D2-8B49-B65CC3AB4847}" dt="2024-04-01T14:51:19.674" v="12713" actId="1076"/>
          <ac:spMkLst>
            <pc:docMk/>
            <pc:sldMk cId="3249045271" sldId="538"/>
            <ac:spMk id="12" creationId="{DF37308C-7B0C-2BD9-762A-BBE69CF748A4}"/>
          </ac:spMkLst>
        </pc:spChg>
        <pc:spChg chg="del mod">
          <ac:chgData name="Galib, Asadullah" userId="a568b8db-2aef-4097-b5f7-ed17341ae71c" providerId="ADAL" clId="{895AEF6F-A161-49D2-8B49-B65CC3AB4847}" dt="2024-04-01T14:39:07.017" v="12632" actId="478"/>
          <ac:spMkLst>
            <pc:docMk/>
            <pc:sldMk cId="3249045271" sldId="538"/>
            <ac:spMk id="24" creationId="{A0A0FDB5-B616-6116-C5B7-455B0F0C2FAC}"/>
          </ac:spMkLst>
        </pc:spChg>
        <pc:spChg chg="del">
          <ac:chgData name="Galib, Asadullah" userId="a568b8db-2aef-4097-b5f7-ed17341ae71c" providerId="ADAL" clId="{895AEF6F-A161-49D2-8B49-B65CC3AB4847}" dt="2024-04-01T14:37:57.664" v="12524" actId="478"/>
          <ac:spMkLst>
            <pc:docMk/>
            <pc:sldMk cId="3249045271" sldId="538"/>
            <ac:spMk id="25" creationId="{E850D211-5C11-EEAC-042E-6939CB0C0E74}"/>
          </ac:spMkLst>
        </pc:spChg>
        <pc:spChg chg="mod">
          <ac:chgData name="Galib, Asadullah" userId="a568b8db-2aef-4097-b5f7-ed17341ae71c" providerId="ADAL" clId="{895AEF6F-A161-49D2-8B49-B65CC3AB4847}" dt="2024-04-01T14:38:25.782" v="12623" actId="1076"/>
          <ac:spMkLst>
            <pc:docMk/>
            <pc:sldMk cId="3249045271" sldId="538"/>
            <ac:spMk id="26" creationId="{7D0A4EF3-F550-07FD-43D1-53245B1546D9}"/>
          </ac:spMkLst>
        </pc:spChg>
        <pc:picChg chg="add mod">
          <ac:chgData name="Galib, Asadullah" userId="a568b8db-2aef-4097-b5f7-ed17341ae71c" providerId="ADAL" clId="{895AEF6F-A161-49D2-8B49-B65CC3AB4847}" dt="2024-04-01T14:38:52.912" v="12629" actId="1076"/>
          <ac:picMkLst>
            <pc:docMk/>
            <pc:sldMk cId="3249045271" sldId="538"/>
            <ac:picMk id="3" creationId="{7D1DF180-4EAC-6DF7-F536-28F366FC8512}"/>
          </ac:picMkLst>
        </pc:picChg>
        <pc:picChg chg="mod">
          <ac:chgData name="Galib, Asadullah" userId="a568b8db-2aef-4097-b5f7-ed17341ae71c" providerId="ADAL" clId="{895AEF6F-A161-49D2-8B49-B65CC3AB4847}" dt="2024-04-01T14:38:59.586" v="12630" actId="1076"/>
          <ac:picMkLst>
            <pc:docMk/>
            <pc:sldMk cId="3249045271" sldId="538"/>
            <ac:picMk id="19" creationId="{CDE0C21A-31E0-F812-398E-335E1C9E995C}"/>
          </ac:picMkLst>
        </pc:picChg>
        <pc:picChg chg="add del">
          <ac:chgData name="Galib, Asadullah" userId="a568b8db-2aef-4097-b5f7-ed17341ae71c" providerId="ADAL" clId="{895AEF6F-A161-49D2-8B49-B65CC3AB4847}" dt="2024-04-01T14:37:57.664" v="12524" actId="478"/>
          <ac:picMkLst>
            <pc:docMk/>
            <pc:sldMk cId="3249045271" sldId="538"/>
            <ac:picMk id="23" creationId="{2B69F8AD-E154-77D9-1FA2-5D2C15D9ED9F}"/>
          </ac:picMkLst>
        </pc:picChg>
        <pc:picChg chg="mod">
          <ac:chgData name="Galib, Asadullah" userId="a568b8db-2aef-4097-b5f7-ed17341ae71c" providerId="ADAL" clId="{895AEF6F-A161-49D2-8B49-B65CC3AB4847}" dt="2024-04-01T14:38:09.186" v="12620" actId="1037"/>
          <ac:picMkLst>
            <pc:docMk/>
            <pc:sldMk cId="3249045271" sldId="538"/>
            <ac:picMk id="30" creationId="{8953BF3E-7703-41DD-F8EE-5F7DD613B1F3}"/>
          </ac:picMkLst>
        </pc:picChg>
        <pc:picChg chg="mod">
          <ac:chgData name="Galib, Asadullah" userId="a568b8db-2aef-4097-b5f7-ed17341ae71c" providerId="ADAL" clId="{895AEF6F-A161-49D2-8B49-B65CC3AB4847}" dt="2024-04-01T14:38:09.186" v="12620" actId="1037"/>
          <ac:picMkLst>
            <pc:docMk/>
            <pc:sldMk cId="3249045271" sldId="538"/>
            <ac:picMk id="34" creationId="{DAD5FA36-C78F-E033-01CF-42328B08B286}"/>
          </ac:picMkLst>
        </pc:picChg>
        <pc:picChg chg="mod">
          <ac:chgData name="Galib, Asadullah" userId="a568b8db-2aef-4097-b5f7-ed17341ae71c" providerId="ADAL" clId="{895AEF6F-A161-49D2-8B49-B65CC3AB4847}" dt="2024-04-01T14:38:09.186" v="12620" actId="1037"/>
          <ac:picMkLst>
            <pc:docMk/>
            <pc:sldMk cId="3249045271" sldId="538"/>
            <ac:picMk id="36" creationId="{9808AD0D-D87A-B23D-D822-B2CC72D2799D}"/>
          </ac:picMkLst>
        </pc:picChg>
        <pc:picChg chg="mod">
          <ac:chgData name="Galib, Asadullah" userId="a568b8db-2aef-4097-b5f7-ed17341ae71c" providerId="ADAL" clId="{895AEF6F-A161-49D2-8B49-B65CC3AB4847}" dt="2024-04-01T14:38:09.186" v="12620" actId="1037"/>
          <ac:picMkLst>
            <pc:docMk/>
            <pc:sldMk cId="3249045271" sldId="538"/>
            <ac:picMk id="38" creationId="{5878CFF5-057A-2A85-F6B4-2E42691E4887}"/>
          </ac:picMkLst>
        </pc:picChg>
      </pc:sldChg>
      <pc:sldChg chg="addSp delSp modSp new mod modAnim">
        <pc:chgData name="Galib, Asadullah" userId="a568b8db-2aef-4097-b5f7-ed17341ae71c" providerId="ADAL" clId="{895AEF6F-A161-49D2-8B49-B65CC3AB4847}" dt="2024-04-09T13:06:12.003" v="13024" actId="122"/>
        <pc:sldMkLst>
          <pc:docMk/>
          <pc:sldMk cId="3246259198" sldId="539"/>
        </pc:sldMkLst>
        <pc:spChg chg="mod">
          <ac:chgData name="Galib, Asadullah" userId="a568b8db-2aef-4097-b5f7-ed17341ae71c" providerId="ADAL" clId="{895AEF6F-A161-49D2-8B49-B65CC3AB4847}" dt="2024-04-03T13:51:39.714" v="12802" actId="20577"/>
          <ac:spMkLst>
            <pc:docMk/>
            <pc:sldMk cId="3246259198" sldId="539"/>
            <ac:spMk id="2" creationId="{88E86438-5B75-7ADC-6D08-DDBF5B7C5CDE}"/>
          </ac:spMkLst>
        </pc:spChg>
        <pc:spChg chg="add del mod">
          <ac:chgData name="Galib, Asadullah" userId="a568b8db-2aef-4097-b5f7-ed17341ae71c" providerId="ADAL" clId="{895AEF6F-A161-49D2-8B49-B65CC3AB4847}" dt="2024-04-03T13:54:37.900" v="12927" actId="20577"/>
          <ac:spMkLst>
            <pc:docMk/>
            <pc:sldMk cId="3246259198" sldId="539"/>
            <ac:spMk id="3" creationId="{B6EEF98B-1DDB-58DF-CE31-D8D3C5260611}"/>
          </ac:spMkLst>
        </pc:spChg>
        <pc:spChg chg="add mod">
          <ac:chgData name="Galib, Asadullah" userId="a568b8db-2aef-4097-b5f7-ed17341ae71c" providerId="ADAL" clId="{895AEF6F-A161-49D2-8B49-B65CC3AB4847}" dt="2024-04-09T13:06:12.003" v="13024" actId="122"/>
          <ac:spMkLst>
            <pc:docMk/>
            <pc:sldMk cId="3246259198" sldId="539"/>
            <ac:spMk id="7" creationId="{FA2162F7-991A-AA21-80A8-0D694C160FAF}"/>
          </ac:spMkLst>
        </pc:spChg>
        <pc:picChg chg="add mod">
          <ac:chgData name="Galib, Asadullah" userId="a568b8db-2aef-4097-b5f7-ed17341ae71c" providerId="ADAL" clId="{895AEF6F-A161-49D2-8B49-B65CC3AB4847}" dt="2024-04-03T13:51:51.171" v="12804"/>
          <ac:picMkLst>
            <pc:docMk/>
            <pc:sldMk cId="3246259198" sldId="539"/>
            <ac:picMk id="5" creationId="{F5BD4140-B1E9-F3E2-E639-2D3EE01B83EA}"/>
          </ac:picMkLst>
        </pc:picChg>
        <pc:picChg chg="add mod">
          <ac:chgData name="Galib, Asadullah" userId="a568b8db-2aef-4097-b5f7-ed17341ae71c" providerId="ADAL" clId="{895AEF6F-A161-49D2-8B49-B65CC3AB4847}" dt="2024-04-03T13:54:42.859" v="12929" actId="1076"/>
          <ac:picMkLst>
            <pc:docMk/>
            <pc:sldMk cId="3246259198" sldId="539"/>
            <ac:picMk id="6" creationId="{8B2A6C0D-0C41-3A4C-8CB9-B9555BA12866}"/>
          </ac:picMkLst>
        </pc:picChg>
      </pc:sldChg>
      <pc:sldChg chg="modSp new del mod">
        <pc:chgData name="Galib, Asadullah" userId="a568b8db-2aef-4097-b5f7-ed17341ae71c" providerId="ADAL" clId="{895AEF6F-A161-49D2-8B49-B65CC3AB4847}" dt="2024-04-02T07:57:11.709" v="12733" actId="47"/>
        <pc:sldMkLst>
          <pc:docMk/>
          <pc:sldMk cId="4121447015" sldId="539"/>
        </pc:sldMkLst>
        <pc:spChg chg="mod">
          <ac:chgData name="Galib, Asadullah" userId="a568b8db-2aef-4097-b5f7-ed17341ae71c" providerId="ADAL" clId="{895AEF6F-A161-49D2-8B49-B65CC3AB4847}" dt="2024-04-02T07:57:10.049" v="12732" actId="27636"/>
          <ac:spMkLst>
            <pc:docMk/>
            <pc:sldMk cId="4121447015" sldId="539"/>
            <ac:spMk id="2" creationId="{0211E7C1-D1BE-FFB4-29C6-BD1AFC03C242}"/>
          </ac:spMkLst>
        </pc:spChg>
      </pc:sldChg>
      <pc:sldChg chg="modSp new mod">
        <pc:chgData name="Galib, Asadullah" userId="a568b8db-2aef-4097-b5f7-ed17341ae71c" providerId="ADAL" clId="{895AEF6F-A161-49D2-8B49-B65CC3AB4847}" dt="2024-04-16T04:02:32.713" v="13393" actId="2710"/>
        <pc:sldMkLst>
          <pc:docMk/>
          <pc:sldMk cId="2494321437" sldId="540"/>
        </pc:sldMkLst>
        <pc:spChg chg="mod">
          <ac:chgData name="Galib, Asadullah" userId="a568b8db-2aef-4097-b5f7-ed17341ae71c" providerId="ADAL" clId="{895AEF6F-A161-49D2-8B49-B65CC3AB4847}" dt="2024-04-16T03:59:57.282" v="13348" actId="20577"/>
          <ac:spMkLst>
            <pc:docMk/>
            <pc:sldMk cId="2494321437" sldId="540"/>
            <ac:spMk id="2" creationId="{BFC76B59-0C57-E6E0-6A7B-469C2931B430}"/>
          </ac:spMkLst>
        </pc:spChg>
        <pc:spChg chg="mod">
          <ac:chgData name="Galib, Asadullah" userId="a568b8db-2aef-4097-b5f7-ed17341ae71c" providerId="ADAL" clId="{895AEF6F-A161-49D2-8B49-B65CC3AB4847}" dt="2024-04-16T04:02:32.713" v="13393" actId="2710"/>
          <ac:spMkLst>
            <pc:docMk/>
            <pc:sldMk cId="2494321437" sldId="540"/>
            <ac:spMk id="3" creationId="{BCC09C93-E5E1-0234-15E4-4674469BB6A5}"/>
          </ac:spMkLst>
        </pc:spChg>
      </pc:sldChg>
    </pc:docChg>
  </pc:docChgLst>
  <pc:docChgLst>
    <pc:chgData name="Asadullah Galib" userId="a568b8db-2aef-4097-b5f7-ed17341ae71c" providerId="ADAL" clId="{662E34DF-7CC0-42BA-9037-E4DA30CB2791}"/>
    <pc:docChg chg="undo redo custSel addSld delSld modSld sldOrd">
      <pc:chgData name="Asadullah Galib" userId="a568b8db-2aef-4097-b5f7-ed17341ae71c" providerId="ADAL" clId="{662E34DF-7CC0-42BA-9037-E4DA30CB2791}" dt="2023-05-05T02:58:39.812" v="8489" actId="1076"/>
      <pc:docMkLst>
        <pc:docMk/>
      </pc:docMkLst>
      <pc:sldChg chg="modSp mod">
        <pc:chgData name="Asadullah Galib" userId="a568b8db-2aef-4097-b5f7-ed17341ae71c" providerId="ADAL" clId="{662E34DF-7CC0-42BA-9037-E4DA30CB2791}" dt="2023-04-23T12:18:49.731" v="5191" actId="1076"/>
        <pc:sldMkLst>
          <pc:docMk/>
          <pc:sldMk cId="573762194" sldId="256"/>
        </pc:sldMkLst>
        <pc:spChg chg="mod">
          <ac:chgData name="Asadullah Galib" userId="a568b8db-2aef-4097-b5f7-ed17341ae71c" providerId="ADAL" clId="{662E34DF-7CC0-42BA-9037-E4DA30CB2791}" dt="2023-04-23T12:18:49.731" v="5191" actId="1076"/>
          <ac:spMkLst>
            <pc:docMk/>
            <pc:sldMk cId="573762194" sldId="256"/>
            <ac:spMk id="2" creationId="{8E9AA951-B75F-499D-82FA-F77DBCC1F453}"/>
          </ac:spMkLst>
        </pc:spChg>
      </pc:sldChg>
      <pc:sldChg chg="modSp mod">
        <pc:chgData name="Asadullah Galib" userId="a568b8db-2aef-4097-b5f7-ed17341ae71c" providerId="ADAL" clId="{662E34DF-7CC0-42BA-9037-E4DA30CB2791}" dt="2023-04-23T12:55:55.146" v="5978" actId="20577"/>
        <pc:sldMkLst>
          <pc:docMk/>
          <pc:sldMk cId="1514966674" sldId="272"/>
        </pc:sldMkLst>
        <pc:spChg chg="mod">
          <ac:chgData name="Asadullah Galib" userId="a568b8db-2aef-4097-b5f7-ed17341ae71c" providerId="ADAL" clId="{662E34DF-7CC0-42BA-9037-E4DA30CB2791}" dt="2023-04-23T12:55:55.146" v="5978" actId="20577"/>
          <ac:spMkLst>
            <pc:docMk/>
            <pc:sldMk cId="1514966674" sldId="272"/>
            <ac:spMk id="4" creationId="{B065914C-5856-4D84-A8C5-3C3F9377587F}"/>
          </ac:spMkLst>
        </pc:spChg>
      </pc:sldChg>
      <pc:sldChg chg="addSp delSp modSp mod modAnim">
        <pc:chgData name="Asadullah Galib" userId="a568b8db-2aef-4097-b5f7-ed17341ae71c" providerId="ADAL" clId="{662E34DF-7CC0-42BA-9037-E4DA30CB2791}" dt="2023-04-23T10:12:28.535" v="5158"/>
        <pc:sldMkLst>
          <pc:docMk/>
          <pc:sldMk cId="2069617871" sldId="274"/>
        </pc:sldMkLst>
        <pc:spChg chg="mod">
          <ac:chgData name="Asadullah Galib" userId="a568b8db-2aef-4097-b5f7-ed17341ae71c" providerId="ADAL" clId="{662E34DF-7CC0-42BA-9037-E4DA30CB2791}" dt="2023-04-20T12:40:56.092" v="2064" actId="20577"/>
          <ac:spMkLst>
            <pc:docMk/>
            <pc:sldMk cId="2069617871" sldId="274"/>
            <ac:spMk id="3" creationId="{988FFE13-3BC6-B3BC-3D2A-BC921A80DE09}"/>
          </ac:spMkLst>
        </pc:spChg>
        <pc:spChg chg="add mod">
          <ac:chgData name="Asadullah Galib" userId="a568b8db-2aef-4097-b5f7-ed17341ae71c" providerId="ADAL" clId="{662E34DF-7CC0-42BA-9037-E4DA30CB2791}" dt="2023-04-20T12:41:59.112" v="2092" actId="1076"/>
          <ac:spMkLst>
            <pc:docMk/>
            <pc:sldMk cId="2069617871" sldId="274"/>
            <ac:spMk id="7" creationId="{C73C2422-7F75-9DBB-6741-DE0C360886B7}"/>
          </ac:spMkLst>
        </pc:spChg>
        <pc:spChg chg="add del mod">
          <ac:chgData name="Asadullah Galib" userId="a568b8db-2aef-4097-b5f7-ed17341ae71c" providerId="ADAL" clId="{662E34DF-7CC0-42BA-9037-E4DA30CB2791}" dt="2023-04-20T12:42:04.454" v="2095" actId="478"/>
          <ac:spMkLst>
            <pc:docMk/>
            <pc:sldMk cId="2069617871" sldId="274"/>
            <ac:spMk id="10" creationId="{5934DEDA-8BBD-87BC-79EA-8B5F65CDD5FA}"/>
          </ac:spMkLst>
        </pc:spChg>
        <pc:spChg chg="mod">
          <ac:chgData name="Asadullah Galib" userId="a568b8db-2aef-4097-b5f7-ed17341ae71c" providerId="ADAL" clId="{662E34DF-7CC0-42BA-9037-E4DA30CB2791}" dt="2023-04-20T12:43:10.390" v="2120" actId="1038"/>
          <ac:spMkLst>
            <pc:docMk/>
            <pc:sldMk cId="2069617871" sldId="274"/>
            <ac:spMk id="11" creationId="{B49A4AC4-7C49-DA29-8C73-865404F046B4}"/>
          </ac:spMkLst>
        </pc:spChg>
        <pc:spChg chg="add mod">
          <ac:chgData name="Asadullah Galib" userId="a568b8db-2aef-4097-b5f7-ed17341ae71c" providerId="ADAL" clId="{662E34DF-7CC0-42BA-9037-E4DA30CB2791}" dt="2023-04-20T12:42:10.537" v="2096" actId="1076"/>
          <ac:spMkLst>
            <pc:docMk/>
            <pc:sldMk cId="2069617871" sldId="274"/>
            <ac:spMk id="12" creationId="{5AF4B96A-27A4-4C3F-15BF-0FB95DAB125C}"/>
          </ac:spMkLst>
        </pc:spChg>
        <pc:spChg chg="add mod">
          <ac:chgData name="Asadullah Galib" userId="a568b8db-2aef-4097-b5f7-ed17341ae71c" providerId="ADAL" clId="{662E34DF-7CC0-42BA-9037-E4DA30CB2791}" dt="2023-04-20T12:43:10.390" v="2120" actId="1038"/>
          <ac:spMkLst>
            <pc:docMk/>
            <pc:sldMk cId="2069617871" sldId="274"/>
            <ac:spMk id="13" creationId="{8B553A30-D5B2-B431-DF88-AF1A45A7B839}"/>
          </ac:spMkLst>
        </pc:spChg>
        <pc:spChg chg="add mod">
          <ac:chgData name="Asadullah Galib" userId="a568b8db-2aef-4097-b5f7-ed17341ae71c" providerId="ADAL" clId="{662E34DF-7CC0-42BA-9037-E4DA30CB2791}" dt="2023-04-20T12:42:51.855" v="2111" actId="1076"/>
          <ac:spMkLst>
            <pc:docMk/>
            <pc:sldMk cId="2069617871" sldId="274"/>
            <ac:spMk id="14" creationId="{558744A0-38AC-7F23-6F52-70B423DE6D74}"/>
          </ac:spMkLst>
        </pc:spChg>
        <pc:spChg chg="add mod">
          <ac:chgData name="Asadullah Galib" userId="a568b8db-2aef-4097-b5f7-ed17341ae71c" providerId="ADAL" clId="{662E34DF-7CC0-42BA-9037-E4DA30CB2791}" dt="2023-04-20T12:43:10.390" v="2120" actId="1038"/>
          <ac:spMkLst>
            <pc:docMk/>
            <pc:sldMk cId="2069617871" sldId="274"/>
            <ac:spMk id="15" creationId="{7AA04B32-E37F-DC98-1F7F-D78E3EB15DA2}"/>
          </ac:spMkLst>
        </pc:spChg>
        <pc:spChg chg="add mod">
          <ac:chgData name="Asadullah Galib" userId="a568b8db-2aef-4097-b5f7-ed17341ae71c" providerId="ADAL" clId="{662E34DF-7CC0-42BA-9037-E4DA30CB2791}" dt="2023-04-20T12:42:58.484" v="2114" actId="1076"/>
          <ac:spMkLst>
            <pc:docMk/>
            <pc:sldMk cId="2069617871" sldId="274"/>
            <ac:spMk id="16" creationId="{92270613-311B-A6F9-9129-6230A753F0C0}"/>
          </ac:spMkLst>
        </pc:spChg>
        <pc:picChg chg="mod">
          <ac:chgData name="Asadullah Galib" userId="a568b8db-2aef-4097-b5f7-ed17341ae71c" providerId="ADAL" clId="{662E34DF-7CC0-42BA-9037-E4DA30CB2791}" dt="2023-04-20T12:43:10.390" v="2120" actId="1038"/>
          <ac:picMkLst>
            <pc:docMk/>
            <pc:sldMk cId="2069617871" sldId="274"/>
            <ac:picMk id="8" creationId="{FB546A13-FA63-CA00-1F7D-1FCEE8152B21}"/>
          </ac:picMkLst>
        </pc:picChg>
      </pc:sldChg>
      <pc:sldChg chg="addSp delSp modSp mod modAnim">
        <pc:chgData name="Asadullah Galib" userId="a568b8db-2aef-4097-b5f7-ed17341ae71c" providerId="ADAL" clId="{662E34DF-7CC0-42BA-9037-E4DA30CB2791}" dt="2023-04-24T08:37:43.468" v="8430" actId="1035"/>
        <pc:sldMkLst>
          <pc:docMk/>
          <pc:sldMk cId="3188024533" sldId="333"/>
        </pc:sldMkLst>
        <pc:spChg chg="mod">
          <ac:chgData name="Asadullah Galib" userId="a568b8db-2aef-4097-b5f7-ed17341ae71c" providerId="ADAL" clId="{662E34DF-7CC0-42BA-9037-E4DA30CB2791}" dt="2023-04-24T08:37:43.468" v="8430" actId="1035"/>
          <ac:spMkLst>
            <pc:docMk/>
            <pc:sldMk cId="3188024533" sldId="333"/>
            <ac:spMk id="4" creationId="{B065914C-5856-4D84-A8C5-3C3F9377587F}"/>
          </ac:spMkLst>
        </pc:spChg>
        <pc:spChg chg="add del">
          <ac:chgData name="Asadullah Galib" userId="a568b8db-2aef-4097-b5f7-ed17341ae71c" providerId="ADAL" clId="{662E34DF-7CC0-42BA-9037-E4DA30CB2791}" dt="2023-04-20T12:47:04.555" v="2131" actId="478"/>
          <ac:spMkLst>
            <pc:docMk/>
            <pc:sldMk cId="3188024533" sldId="333"/>
            <ac:spMk id="9" creationId="{28CCD40A-58D7-F896-47E4-E82CFBB348E4}"/>
          </ac:spMkLst>
        </pc:spChg>
        <pc:spChg chg="add mod topLvl">
          <ac:chgData name="Asadullah Galib" userId="a568b8db-2aef-4097-b5f7-ed17341ae71c" providerId="ADAL" clId="{662E34DF-7CC0-42BA-9037-E4DA30CB2791}" dt="2023-04-24T08:37:43.468" v="8430" actId="1035"/>
          <ac:spMkLst>
            <pc:docMk/>
            <pc:sldMk cId="3188024533" sldId="333"/>
            <ac:spMk id="10" creationId="{07F404DC-9D72-58B9-C33E-A474AB2F88A7}"/>
          </ac:spMkLst>
        </pc:spChg>
        <pc:spChg chg="add mod topLvl">
          <ac:chgData name="Asadullah Galib" userId="a568b8db-2aef-4097-b5f7-ed17341ae71c" providerId="ADAL" clId="{662E34DF-7CC0-42BA-9037-E4DA30CB2791}" dt="2023-04-24T08:37:43.468" v="8430" actId="1035"/>
          <ac:spMkLst>
            <pc:docMk/>
            <pc:sldMk cId="3188024533" sldId="333"/>
            <ac:spMk id="11" creationId="{1B83BF06-8210-9B91-0173-DF0EF20AFD6E}"/>
          </ac:spMkLst>
        </pc:spChg>
        <pc:grpChg chg="add del mod">
          <ac:chgData name="Asadullah Galib" userId="a568b8db-2aef-4097-b5f7-ed17341ae71c" providerId="ADAL" clId="{662E34DF-7CC0-42BA-9037-E4DA30CB2791}" dt="2023-04-23T12:58:45.247" v="6000" actId="165"/>
          <ac:grpSpMkLst>
            <pc:docMk/>
            <pc:sldMk cId="3188024533" sldId="333"/>
            <ac:grpSpMk id="3" creationId="{D6018D2D-4502-8D35-277F-A256092D7AF7}"/>
          </ac:grpSpMkLst>
        </pc:grpChg>
        <pc:picChg chg="del">
          <ac:chgData name="Asadullah Galib" userId="a568b8db-2aef-4097-b5f7-ed17341ae71c" providerId="ADAL" clId="{662E34DF-7CC0-42BA-9037-E4DA30CB2791}" dt="2023-04-20T12:46:32.425" v="2121" actId="478"/>
          <ac:picMkLst>
            <pc:docMk/>
            <pc:sldMk cId="3188024533" sldId="333"/>
            <ac:picMk id="5" creationId="{B15FEDA8-D0CB-CB2B-9675-D1CFEDAD3C90}"/>
          </ac:picMkLst>
        </pc:picChg>
        <pc:picChg chg="add mod topLvl">
          <ac:chgData name="Asadullah Galib" userId="a568b8db-2aef-4097-b5f7-ed17341ae71c" providerId="ADAL" clId="{662E34DF-7CC0-42BA-9037-E4DA30CB2791}" dt="2023-04-24T08:37:43.468" v="8430" actId="1035"/>
          <ac:picMkLst>
            <pc:docMk/>
            <pc:sldMk cId="3188024533" sldId="333"/>
            <ac:picMk id="7" creationId="{1804FDA6-2E7E-11E4-E684-B2BC06DB0BC0}"/>
          </ac:picMkLst>
        </pc:picChg>
      </pc:sldChg>
      <pc:sldChg chg="modSp mod">
        <pc:chgData name="Asadullah Galib" userId="a568b8db-2aef-4097-b5f7-ed17341ae71c" providerId="ADAL" clId="{662E34DF-7CC0-42BA-9037-E4DA30CB2791}" dt="2023-04-23T13:15:21.095" v="6134" actId="20577"/>
        <pc:sldMkLst>
          <pc:docMk/>
          <pc:sldMk cId="3258270641" sldId="368"/>
        </pc:sldMkLst>
        <pc:spChg chg="mod">
          <ac:chgData name="Asadullah Galib" userId="a568b8db-2aef-4097-b5f7-ed17341ae71c" providerId="ADAL" clId="{662E34DF-7CC0-42BA-9037-E4DA30CB2791}" dt="2023-04-23T13:15:21.095" v="6134" actId="20577"/>
          <ac:spMkLst>
            <pc:docMk/>
            <pc:sldMk cId="3258270641" sldId="368"/>
            <ac:spMk id="3" creationId="{1DE7280C-EA3F-4682-BEBF-CDAC7B01C4CF}"/>
          </ac:spMkLst>
        </pc:spChg>
      </pc:sldChg>
      <pc:sldChg chg="modSp mod modAnim">
        <pc:chgData name="Asadullah Galib" userId="a568b8db-2aef-4097-b5f7-ed17341ae71c" providerId="ADAL" clId="{662E34DF-7CC0-42BA-9037-E4DA30CB2791}" dt="2023-04-23T13:06:36.864" v="6032"/>
        <pc:sldMkLst>
          <pc:docMk/>
          <pc:sldMk cId="1923946286" sldId="375"/>
        </pc:sldMkLst>
        <pc:spChg chg="mod">
          <ac:chgData name="Asadullah Galib" userId="a568b8db-2aef-4097-b5f7-ed17341ae71c" providerId="ADAL" clId="{662E34DF-7CC0-42BA-9037-E4DA30CB2791}" dt="2023-04-23T13:05:31.896" v="6021" actId="14100"/>
          <ac:spMkLst>
            <pc:docMk/>
            <pc:sldMk cId="1923946286" sldId="375"/>
            <ac:spMk id="76" creationId="{938D59CB-1396-4AAF-8161-99107A7AD703}"/>
          </ac:spMkLst>
        </pc:spChg>
        <pc:spChg chg="mod">
          <ac:chgData name="Asadullah Galib" userId="a568b8db-2aef-4097-b5f7-ed17341ae71c" providerId="ADAL" clId="{662E34DF-7CC0-42BA-9037-E4DA30CB2791}" dt="2023-04-23T13:06:02.715" v="6030" actId="20577"/>
          <ac:spMkLst>
            <pc:docMk/>
            <pc:sldMk cId="1923946286" sldId="375"/>
            <ac:spMk id="77" creationId="{27D09F59-0773-484D-814C-863AD245A00E}"/>
          </ac:spMkLst>
        </pc:spChg>
      </pc:sldChg>
      <pc:sldChg chg="del">
        <pc:chgData name="Asadullah Galib" userId="a568b8db-2aef-4097-b5f7-ed17341ae71c" providerId="ADAL" clId="{662E34DF-7CC0-42BA-9037-E4DA30CB2791}" dt="2023-04-21T18:11:40.998" v="3347" actId="47"/>
        <pc:sldMkLst>
          <pc:docMk/>
          <pc:sldMk cId="3427631022" sldId="379"/>
        </pc:sldMkLst>
      </pc:sldChg>
      <pc:sldChg chg="addSp delSp modSp mod modAnim">
        <pc:chgData name="Asadullah Galib" userId="a568b8db-2aef-4097-b5f7-ed17341ae71c" providerId="ADAL" clId="{662E34DF-7CC0-42BA-9037-E4DA30CB2791}" dt="2023-04-23T13:13:59.838" v="6131"/>
        <pc:sldMkLst>
          <pc:docMk/>
          <pc:sldMk cId="1770973746" sldId="383"/>
        </pc:sldMkLst>
        <pc:spChg chg="mod">
          <ac:chgData name="Asadullah Galib" userId="a568b8db-2aef-4097-b5f7-ed17341ae71c" providerId="ADAL" clId="{662E34DF-7CC0-42BA-9037-E4DA30CB2791}" dt="2023-04-23T13:13:19.778" v="6128" actId="20577"/>
          <ac:spMkLst>
            <pc:docMk/>
            <pc:sldMk cId="1770973746" sldId="383"/>
            <ac:spMk id="3" creationId="{8D9D0C7D-2AB2-4D24-EDF2-DE1B9BFC5E34}"/>
          </ac:spMkLst>
        </pc:spChg>
        <pc:spChg chg="add del mod">
          <ac:chgData name="Asadullah Galib" userId="a568b8db-2aef-4097-b5f7-ed17341ae71c" providerId="ADAL" clId="{662E34DF-7CC0-42BA-9037-E4DA30CB2791}" dt="2023-04-20T12:36:07.634" v="1967"/>
          <ac:spMkLst>
            <pc:docMk/>
            <pc:sldMk cId="1770973746" sldId="383"/>
            <ac:spMk id="12" creationId="{C23402F5-C2D9-8027-AC16-BDF5DA98E62F}"/>
          </ac:spMkLst>
        </pc:spChg>
        <pc:spChg chg="add mod">
          <ac:chgData name="Asadullah Galib" userId="a568b8db-2aef-4097-b5f7-ed17341ae71c" providerId="ADAL" clId="{662E34DF-7CC0-42BA-9037-E4DA30CB2791}" dt="2023-04-23T13:08:22.318" v="6055" actId="1036"/>
          <ac:spMkLst>
            <pc:docMk/>
            <pc:sldMk cId="1770973746" sldId="383"/>
            <ac:spMk id="13" creationId="{57B858A3-9CAF-4E4D-5459-75CCFC513302}"/>
          </ac:spMkLst>
        </pc:spChg>
        <pc:spChg chg="add mod">
          <ac:chgData name="Asadullah Galib" userId="a568b8db-2aef-4097-b5f7-ed17341ae71c" providerId="ADAL" clId="{662E34DF-7CC0-42BA-9037-E4DA30CB2791}" dt="2023-04-23T13:08:22.318" v="6055" actId="1036"/>
          <ac:spMkLst>
            <pc:docMk/>
            <pc:sldMk cId="1770973746" sldId="383"/>
            <ac:spMk id="15" creationId="{F9EDCB7F-6110-E030-A189-305CEA5D109A}"/>
          </ac:spMkLst>
        </pc:spChg>
        <pc:spChg chg="add mod">
          <ac:chgData name="Asadullah Galib" userId="a568b8db-2aef-4097-b5f7-ed17341ae71c" providerId="ADAL" clId="{662E34DF-7CC0-42BA-9037-E4DA30CB2791}" dt="2023-04-23T13:08:22.318" v="6055" actId="1036"/>
          <ac:spMkLst>
            <pc:docMk/>
            <pc:sldMk cId="1770973746" sldId="383"/>
            <ac:spMk id="16" creationId="{8DF94A37-AE6F-33C8-C7E3-45AE4D61B280}"/>
          </ac:spMkLst>
        </pc:spChg>
        <pc:grpChg chg="add del mod">
          <ac:chgData name="Asadullah Galib" userId="a568b8db-2aef-4097-b5f7-ed17341ae71c" providerId="ADAL" clId="{662E34DF-7CC0-42BA-9037-E4DA30CB2791}" dt="2023-04-21T18:06:59.300" v="3211" actId="165"/>
          <ac:grpSpMkLst>
            <pc:docMk/>
            <pc:sldMk cId="1770973746" sldId="383"/>
            <ac:grpSpMk id="4" creationId="{29CAFF0C-F4B9-C637-A103-6A31320803CC}"/>
          </ac:grpSpMkLst>
        </pc:grpChg>
        <pc:picChg chg="add del mod">
          <ac:chgData name="Asadullah Galib" userId="a568b8db-2aef-4097-b5f7-ed17341ae71c" providerId="ADAL" clId="{662E34DF-7CC0-42BA-9037-E4DA30CB2791}" dt="2023-04-20T12:39:06.505" v="2012" actId="478"/>
          <ac:picMkLst>
            <pc:docMk/>
            <pc:sldMk cId="1770973746" sldId="383"/>
            <ac:picMk id="5" creationId="{67779694-364D-6545-DB0E-90BC1EF5DAE8}"/>
          </ac:picMkLst>
        </pc:picChg>
        <pc:picChg chg="add mod">
          <ac:chgData name="Asadullah Galib" userId="a568b8db-2aef-4097-b5f7-ed17341ae71c" providerId="ADAL" clId="{662E34DF-7CC0-42BA-9037-E4DA30CB2791}" dt="2023-04-23T08:36:04.538" v="4073" actId="1076"/>
          <ac:picMkLst>
            <pc:docMk/>
            <pc:sldMk cId="1770973746" sldId="383"/>
            <ac:picMk id="5" creationId="{7F3EF56F-B14A-C4D5-FFD6-6A1E6AC164DC}"/>
          </ac:picMkLst>
        </pc:picChg>
        <pc:picChg chg="mod">
          <ac:chgData name="Asadullah Galib" userId="a568b8db-2aef-4097-b5f7-ed17341ae71c" providerId="ADAL" clId="{662E34DF-7CC0-42BA-9037-E4DA30CB2791}" dt="2023-04-23T13:08:22.318" v="6055" actId="1036"/>
          <ac:picMkLst>
            <pc:docMk/>
            <pc:sldMk cId="1770973746" sldId="383"/>
            <ac:picMk id="6" creationId="{7D71376C-0041-2548-DEF7-6E334E78CEBF}"/>
          </ac:picMkLst>
        </pc:picChg>
        <pc:picChg chg="add mod topLvl">
          <ac:chgData name="Asadullah Galib" userId="a568b8db-2aef-4097-b5f7-ed17341ae71c" providerId="ADAL" clId="{662E34DF-7CC0-42BA-9037-E4DA30CB2791}" dt="2023-04-23T13:08:22.318" v="6055" actId="1036"/>
          <ac:picMkLst>
            <pc:docMk/>
            <pc:sldMk cId="1770973746" sldId="383"/>
            <ac:picMk id="9" creationId="{A9913642-4773-4DB0-4511-824CABF92442}"/>
          </ac:picMkLst>
        </pc:picChg>
        <pc:picChg chg="add mod">
          <ac:chgData name="Asadullah Galib" userId="a568b8db-2aef-4097-b5f7-ed17341ae71c" providerId="ADAL" clId="{662E34DF-7CC0-42BA-9037-E4DA30CB2791}" dt="2023-04-23T08:36:30.911" v="4077" actId="1076"/>
          <ac:picMkLst>
            <pc:docMk/>
            <pc:sldMk cId="1770973746" sldId="383"/>
            <ac:picMk id="10" creationId="{FE3FB834-50DD-F38F-15CF-19A3B830FB3F}"/>
          </ac:picMkLst>
        </pc:picChg>
        <pc:picChg chg="add mod topLvl">
          <ac:chgData name="Asadullah Galib" userId="a568b8db-2aef-4097-b5f7-ed17341ae71c" providerId="ADAL" clId="{662E34DF-7CC0-42BA-9037-E4DA30CB2791}" dt="2023-04-23T13:08:22.318" v="6055" actId="1036"/>
          <ac:picMkLst>
            <pc:docMk/>
            <pc:sldMk cId="1770973746" sldId="383"/>
            <ac:picMk id="11" creationId="{D3F58FAE-6242-1426-C876-221B17C88774}"/>
          </ac:picMkLst>
        </pc:picChg>
        <pc:picChg chg="add del mod">
          <ac:chgData name="Asadullah Galib" userId="a568b8db-2aef-4097-b5f7-ed17341ae71c" providerId="ADAL" clId="{662E34DF-7CC0-42BA-9037-E4DA30CB2791}" dt="2023-04-23T09:43:57.523" v="4654" actId="478"/>
          <ac:picMkLst>
            <pc:docMk/>
            <pc:sldMk cId="1770973746" sldId="383"/>
            <ac:picMk id="14" creationId="{5B54D215-1A46-A4CF-1A14-233034A5E047}"/>
          </ac:picMkLst>
        </pc:picChg>
        <pc:picChg chg="add mod topLvl">
          <ac:chgData name="Asadullah Galib" userId="a568b8db-2aef-4097-b5f7-ed17341ae71c" providerId="ADAL" clId="{662E34DF-7CC0-42BA-9037-E4DA30CB2791}" dt="2023-04-23T13:08:22.318" v="6055" actId="1036"/>
          <ac:picMkLst>
            <pc:docMk/>
            <pc:sldMk cId="1770973746" sldId="383"/>
            <ac:picMk id="18" creationId="{FF1149B4-BCF1-31C8-746B-F1D1D2E464AA}"/>
          </ac:picMkLst>
        </pc:picChg>
      </pc:sldChg>
      <pc:sldChg chg="modSp mod modAnim">
        <pc:chgData name="Asadullah Galib" userId="a568b8db-2aef-4097-b5f7-ed17341ae71c" providerId="ADAL" clId="{662E34DF-7CC0-42BA-9037-E4DA30CB2791}" dt="2023-04-23T13:36:54.871" v="6395" actId="5793"/>
        <pc:sldMkLst>
          <pc:docMk/>
          <pc:sldMk cId="3542920601" sldId="387"/>
        </pc:sldMkLst>
        <pc:spChg chg="mod">
          <ac:chgData name="Asadullah Galib" userId="a568b8db-2aef-4097-b5f7-ed17341ae71c" providerId="ADAL" clId="{662E34DF-7CC0-42BA-9037-E4DA30CB2791}" dt="2023-04-23T13:36:54.871" v="6395" actId="5793"/>
          <ac:spMkLst>
            <pc:docMk/>
            <pc:sldMk cId="3542920601" sldId="387"/>
            <ac:spMk id="3" creationId="{57E6516F-C1BB-4D86-BD3E-D5E2172FC8C1}"/>
          </ac:spMkLst>
        </pc:spChg>
      </pc:sldChg>
      <pc:sldChg chg="del">
        <pc:chgData name="Asadullah Galib" userId="a568b8db-2aef-4097-b5f7-ed17341ae71c" providerId="ADAL" clId="{662E34DF-7CC0-42BA-9037-E4DA30CB2791}" dt="2023-04-21T18:11:29.909" v="3346" actId="2696"/>
        <pc:sldMkLst>
          <pc:docMk/>
          <pc:sldMk cId="3312215057" sldId="398"/>
        </pc:sldMkLst>
      </pc:sldChg>
      <pc:sldChg chg="addSp delSp modSp mod addAnim delAnim modAnim">
        <pc:chgData name="Asadullah Galib" userId="a568b8db-2aef-4097-b5f7-ed17341ae71c" providerId="ADAL" clId="{662E34DF-7CC0-42BA-9037-E4DA30CB2791}" dt="2023-04-23T10:11:01.640" v="5150" actId="478"/>
        <pc:sldMkLst>
          <pc:docMk/>
          <pc:sldMk cId="2462159932" sldId="411"/>
        </pc:sldMkLst>
        <pc:spChg chg="add del mod">
          <ac:chgData name="Asadullah Galib" userId="a568b8db-2aef-4097-b5f7-ed17341ae71c" providerId="ADAL" clId="{662E34DF-7CC0-42BA-9037-E4DA30CB2791}" dt="2023-04-23T10:11:01.640" v="5150" actId="478"/>
          <ac:spMkLst>
            <pc:docMk/>
            <pc:sldMk cId="2462159932" sldId="411"/>
            <ac:spMk id="3" creationId="{D1603007-979B-1CB0-7179-266D7CA846B0}"/>
          </ac:spMkLst>
        </pc:spChg>
        <pc:spChg chg="add mod">
          <ac:chgData name="Asadullah Galib" userId="a568b8db-2aef-4097-b5f7-ed17341ae71c" providerId="ADAL" clId="{662E34DF-7CC0-42BA-9037-E4DA30CB2791}" dt="2023-04-23T08:21:49.565" v="3868" actId="1076"/>
          <ac:spMkLst>
            <pc:docMk/>
            <pc:sldMk cId="2462159932" sldId="411"/>
            <ac:spMk id="11" creationId="{E5D45DC2-D27A-C3A1-F34D-E5909A06B530}"/>
          </ac:spMkLst>
        </pc:spChg>
        <pc:spChg chg="add mod">
          <ac:chgData name="Asadullah Galib" userId="a568b8db-2aef-4097-b5f7-ed17341ae71c" providerId="ADAL" clId="{662E34DF-7CC0-42BA-9037-E4DA30CB2791}" dt="2023-04-20T10:13:49.547" v="187" actId="1035"/>
          <ac:spMkLst>
            <pc:docMk/>
            <pc:sldMk cId="2462159932" sldId="411"/>
            <ac:spMk id="18" creationId="{B08CCE1E-89E5-8216-0809-B12F59CD2227}"/>
          </ac:spMkLst>
        </pc:spChg>
        <pc:spChg chg="add mod">
          <ac:chgData name="Asadullah Galib" userId="a568b8db-2aef-4097-b5f7-ed17341ae71c" providerId="ADAL" clId="{662E34DF-7CC0-42BA-9037-E4DA30CB2791}" dt="2023-04-20T10:12:55.529" v="164" actId="207"/>
          <ac:spMkLst>
            <pc:docMk/>
            <pc:sldMk cId="2462159932" sldId="411"/>
            <ac:spMk id="21" creationId="{8DE5D69A-F4A5-6CA8-B999-52DD69F8C8E5}"/>
          </ac:spMkLst>
        </pc:spChg>
        <pc:spChg chg="mod">
          <ac:chgData name="Asadullah Galib" userId="a568b8db-2aef-4097-b5f7-ed17341ae71c" providerId="ADAL" clId="{662E34DF-7CC0-42BA-9037-E4DA30CB2791}" dt="2023-04-20T10:11:59.662" v="125" actId="1076"/>
          <ac:spMkLst>
            <pc:docMk/>
            <pc:sldMk cId="2462159932" sldId="411"/>
            <ac:spMk id="31" creationId="{7FBD5B7A-DE7B-DE09-F136-0454F547F835}"/>
          </ac:spMkLst>
        </pc:spChg>
        <pc:grpChg chg="del">
          <ac:chgData name="Asadullah Galib" userId="a568b8db-2aef-4097-b5f7-ed17341ae71c" providerId="ADAL" clId="{662E34DF-7CC0-42BA-9037-E4DA30CB2791}" dt="2023-04-20T10:11:01.204" v="117" actId="478"/>
          <ac:grpSpMkLst>
            <pc:docMk/>
            <pc:sldMk cId="2462159932" sldId="411"/>
            <ac:grpSpMk id="29" creationId="{906ADB73-67F6-ABC0-0D5A-822DE7159DF4}"/>
          </ac:grpSpMkLst>
        </pc:grpChg>
        <pc:picChg chg="add del mod">
          <ac:chgData name="Asadullah Galib" userId="a568b8db-2aef-4097-b5f7-ed17341ae71c" providerId="ADAL" clId="{662E34DF-7CC0-42BA-9037-E4DA30CB2791}" dt="2023-04-20T09:51:51.324" v="104" actId="21"/>
          <ac:picMkLst>
            <pc:docMk/>
            <pc:sldMk cId="2462159932" sldId="411"/>
            <ac:picMk id="5" creationId="{B7C16829-4958-F4EF-3B6D-B9D2D38C743E}"/>
          </ac:picMkLst>
        </pc:picChg>
        <pc:picChg chg="del">
          <ac:chgData name="Asadullah Galib" userId="a568b8db-2aef-4097-b5f7-ed17341ae71c" providerId="ADAL" clId="{662E34DF-7CC0-42BA-9037-E4DA30CB2791}" dt="2023-04-20T10:11:02.930" v="118" actId="478"/>
          <ac:picMkLst>
            <pc:docMk/>
            <pc:sldMk cId="2462159932" sldId="411"/>
            <ac:picMk id="7" creationId="{ED8014F0-8388-59FD-0FF8-B00413351E38}"/>
          </ac:picMkLst>
        </pc:picChg>
        <pc:picChg chg="add mod">
          <ac:chgData name="Asadullah Galib" userId="a568b8db-2aef-4097-b5f7-ed17341ae71c" providerId="ADAL" clId="{662E34DF-7CC0-42BA-9037-E4DA30CB2791}" dt="2023-04-20T10:11:54.388" v="124" actId="1076"/>
          <ac:picMkLst>
            <pc:docMk/>
            <pc:sldMk cId="2462159932" sldId="411"/>
            <ac:picMk id="8" creationId="{1BA18D31-DD61-812A-AB39-087ED5021754}"/>
          </ac:picMkLst>
        </pc:picChg>
        <pc:picChg chg="add mod">
          <ac:chgData name="Asadullah Galib" userId="a568b8db-2aef-4097-b5f7-ed17341ae71c" providerId="ADAL" clId="{662E34DF-7CC0-42BA-9037-E4DA30CB2791}" dt="2023-04-20T10:11:54.388" v="124" actId="1076"/>
          <ac:picMkLst>
            <pc:docMk/>
            <pc:sldMk cId="2462159932" sldId="411"/>
            <ac:picMk id="10" creationId="{96F696A2-CC37-7A86-03BA-9713056BEB78}"/>
          </ac:picMkLst>
        </pc:picChg>
        <pc:picChg chg="del">
          <ac:chgData name="Asadullah Galib" userId="a568b8db-2aef-4097-b5f7-ed17341ae71c" providerId="ADAL" clId="{662E34DF-7CC0-42BA-9037-E4DA30CB2791}" dt="2023-04-20T10:00:57.755" v="108" actId="478"/>
          <ac:picMkLst>
            <pc:docMk/>
            <pc:sldMk cId="2462159932" sldId="411"/>
            <ac:picMk id="32" creationId="{E4F16DE0-BA87-8E6D-772E-7D7D71550E21}"/>
          </ac:picMkLst>
        </pc:picChg>
        <pc:inkChg chg="del">
          <ac:chgData name="Asadullah Galib" userId="a568b8db-2aef-4097-b5f7-ed17341ae71c" providerId="ADAL" clId="{662E34DF-7CC0-42BA-9037-E4DA30CB2791}" dt="2023-04-20T10:01:00.358" v="109" actId="478"/>
          <ac:inkMkLst>
            <pc:docMk/>
            <pc:sldMk cId="2462159932" sldId="411"/>
            <ac:inkMk id="30" creationId="{DEA49313-7E2C-2DDE-EDD2-02177EA121C1}"/>
          </ac:inkMkLst>
        </pc:inkChg>
        <pc:cxnChg chg="add mod">
          <ac:chgData name="Asadullah Galib" userId="a568b8db-2aef-4097-b5f7-ed17341ae71c" providerId="ADAL" clId="{662E34DF-7CC0-42BA-9037-E4DA30CB2791}" dt="2023-04-20T10:13:45.962" v="183" actId="1582"/>
          <ac:cxnSpMkLst>
            <pc:docMk/>
            <pc:sldMk cId="2462159932" sldId="411"/>
            <ac:cxnSpMk id="23" creationId="{D39B524F-7F20-8159-B3AC-0C5C305B7045}"/>
          </ac:cxnSpMkLst>
        </pc:cxnChg>
      </pc:sldChg>
      <pc:sldChg chg="addSp modSp mod modAnim">
        <pc:chgData name="Asadullah Galib" userId="a568b8db-2aef-4097-b5f7-ed17341ae71c" providerId="ADAL" clId="{662E34DF-7CC0-42BA-9037-E4DA30CB2791}" dt="2023-04-23T12:42:08.528" v="5729" actId="27636"/>
        <pc:sldMkLst>
          <pc:docMk/>
          <pc:sldMk cId="1251980240" sldId="414"/>
        </pc:sldMkLst>
        <pc:spChg chg="add mod">
          <ac:chgData name="Asadullah Galib" userId="a568b8db-2aef-4097-b5f7-ed17341ae71c" providerId="ADAL" clId="{662E34DF-7CC0-42BA-9037-E4DA30CB2791}" dt="2023-04-23T12:38:30.351" v="5660" actId="1076"/>
          <ac:spMkLst>
            <pc:docMk/>
            <pc:sldMk cId="1251980240" sldId="414"/>
            <ac:spMk id="3" creationId="{1C825886-1A15-47D5-3E7F-B1A3A2F7A255}"/>
          </ac:spMkLst>
        </pc:spChg>
        <pc:spChg chg="mod">
          <ac:chgData name="Asadullah Galib" userId="a568b8db-2aef-4097-b5f7-ed17341ae71c" providerId="ADAL" clId="{662E34DF-7CC0-42BA-9037-E4DA30CB2791}" dt="2023-04-23T12:42:08.528" v="5729" actId="27636"/>
          <ac:spMkLst>
            <pc:docMk/>
            <pc:sldMk cId="1251980240" sldId="414"/>
            <ac:spMk id="7" creationId="{328059D4-FBBD-412D-B01B-8DFB5EF66CD0}"/>
          </ac:spMkLst>
        </pc:spChg>
        <pc:picChg chg="mod modCrop">
          <ac:chgData name="Asadullah Galib" userId="a568b8db-2aef-4097-b5f7-ed17341ae71c" providerId="ADAL" clId="{662E34DF-7CC0-42BA-9037-E4DA30CB2791}" dt="2023-04-23T12:37:51.968" v="5603" actId="1076"/>
          <ac:picMkLst>
            <pc:docMk/>
            <pc:sldMk cId="1251980240" sldId="414"/>
            <ac:picMk id="4" creationId="{4B91742B-B190-6022-FA90-F6EA91FA386A}"/>
          </ac:picMkLst>
        </pc:picChg>
      </pc:sldChg>
      <pc:sldChg chg="modSp mod modAnim">
        <pc:chgData name="Asadullah Galib" userId="a568b8db-2aef-4097-b5f7-ed17341ae71c" providerId="ADAL" clId="{662E34DF-7CC0-42BA-9037-E4DA30CB2791}" dt="2023-04-23T12:52:55.705" v="5929" actId="14100"/>
        <pc:sldMkLst>
          <pc:docMk/>
          <pc:sldMk cId="1955639319" sldId="420"/>
        </pc:sldMkLst>
        <pc:spChg chg="mod">
          <ac:chgData name="Asadullah Galib" userId="a568b8db-2aef-4097-b5f7-ed17341ae71c" providerId="ADAL" clId="{662E34DF-7CC0-42BA-9037-E4DA30CB2791}" dt="2023-04-23T12:52:55.705" v="5929" actId="14100"/>
          <ac:spMkLst>
            <pc:docMk/>
            <pc:sldMk cId="1955639319" sldId="420"/>
            <ac:spMk id="3" creationId="{ACD9DA17-58A6-7B83-3C59-B0784032C169}"/>
          </ac:spMkLst>
        </pc:spChg>
      </pc:sldChg>
      <pc:sldChg chg="addSp modSp del mod">
        <pc:chgData name="Asadullah Galib" userId="a568b8db-2aef-4097-b5f7-ed17341ae71c" providerId="ADAL" clId="{662E34DF-7CC0-42BA-9037-E4DA30CB2791}" dt="2023-04-21T17:53:51.533" v="3090" actId="47"/>
        <pc:sldMkLst>
          <pc:docMk/>
          <pc:sldMk cId="2368959273" sldId="423"/>
        </pc:sldMkLst>
        <pc:spChg chg="add mod">
          <ac:chgData name="Asadullah Galib" userId="a568b8db-2aef-4097-b5f7-ed17341ae71c" providerId="ADAL" clId="{662E34DF-7CC0-42BA-9037-E4DA30CB2791}" dt="2023-04-20T12:48:04.821" v="2146" actId="404"/>
          <ac:spMkLst>
            <pc:docMk/>
            <pc:sldMk cId="2368959273" sldId="423"/>
            <ac:spMk id="6" creationId="{CFB85843-CF5D-525B-2D9D-EA7A6F287A72}"/>
          </ac:spMkLst>
        </pc:spChg>
        <pc:spChg chg="add mod">
          <ac:chgData name="Asadullah Galib" userId="a568b8db-2aef-4097-b5f7-ed17341ae71c" providerId="ADAL" clId="{662E34DF-7CC0-42BA-9037-E4DA30CB2791}" dt="2023-04-20T12:48:04.821" v="2146" actId="404"/>
          <ac:spMkLst>
            <pc:docMk/>
            <pc:sldMk cId="2368959273" sldId="423"/>
            <ac:spMk id="8" creationId="{F39E9116-D627-AF5D-0A31-BB5BD60DA377}"/>
          </ac:spMkLst>
        </pc:spChg>
        <pc:spChg chg="mod">
          <ac:chgData name="Asadullah Galib" userId="a568b8db-2aef-4097-b5f7-ed17341ae71c" providerId="ADAL" clId="{662E34DF-7CC0-42BA-9037-E4DA30CB2791}" dt="2023-04-21T17:52:02.993" v="3053" actId="15"/>
          <ac:spMkLst>
            <pc:docMk/>
            <pc:sldMk cId="2368959273" sldId="423"/>
            <ac:spMk id="17" creationId="{41BE3D43-46D6-5FE6-31D0-81F2197BDE49}"/>
          </ac:spMkLst>
        </pc:spChg>
      </pc:sldChg>
      <pc:sldChg chg="modAnim">
        <pc:chgData name="Asadullah Galib" userId="a568b8db-2aef-4097-b5f7-ed17341ae71c" providerId="ADAL" clId="{662E34DF-7CC0-42BA-9037-E4DA30CB2791}" dt="2023-04-23T08:30:40.979" v="4036"/>
        <pc:sldMkLst>
          <pc:docMk/>
          <pc:sldMk cId="656328597" sldId="424"/>
        </pc:sldMkLst>
      </pc:sldChg>
      <pc:sldChg chg="addSp delSp modSp del mod modShow">
        <pc:chgData name="Asadullah Galib" userId="a568b8db-2aef-4097-b5f7-ed17341ae71c" providerId="ADAL" clId="{662E34DF-7CC0-42BA-9037-E4DA30CB2791}" dt="2023-04-21T17:57:14.970" v="3126" actId="2696"/>
        <pc:sldMkLst>
          <pc:docMk/>
          <pc:sldMk cId="1910902586" sldId="425"/>
        </pc:sldMkLst>
        <pc:spChg chg="add del mod">
          <ac:chgData name="Asadullah Galib" userId="a568b8db-2aef-4097-b5f7-ed17341ae71c" providerId="ADAL" clId="{662E34DF-7CC0-42BA-9037-E4DA30CB2791}" dt="2023-04-20T11:23:18.975" v="821" actId="931"/>
          <ac:spMkLst>
            <pc:docMk/>
            <pc:sldMk cId="1910902586" sldId="425"/>
            <ac:spMk id="5" creationId="{E802BF9B-193A-CE22-4236-F0B62EB120C6}"/>
          </ac:spMkLst>
        </pc:spChg>
        <pc:spChg chg="add del mod">
          <ac:chgData name="Asadullah Galib" userId="a568b8db-2aef-4097-b5f7-ed17341ae71c" providerId="ADAL" clId="{662E34DF-7CC0-42BA-9037-E4DA30CB2791}" dt="2023-04-20T11:23:32.321" v="825" actId="931"/>
          <ac:spMkLst>
            <pc:docMk/>
            <pc:sldMk cId="1910902586" sldId="425"/>
            <ac:spMk id="9" creationId="{E334D1BC-3B57-0EF7-21CF-179B4BC1BD77}"/>
          </ac:spMkLst>
        </pc:spChg>
        <pc:spChg chg="add del mod">
          <ac:chgData name="Asadullah Galib" userId="a568b8db-2aef-4097-b5f7-ed17341ae71c" providerId="ADAL" clId="{662E34DF-7CC0-42BA-9037-E4DA30CB2791}" dt="2023-04-20T11:24:21.436" v="829" actId="931"/>
          <ac:spMkLst>
            <pc:docMk/>
            <pc:sldMk cId="1910902586" sldId="425"/>
            <ac:spMk id="13" creationId="{64B3BB05-F3AD-5851-737C-A25ED4128F9F}"/>
          </ac:spMkLst>
        </pc:spChg>
        <pc:spChg chg="add del mod">
          <ac:chgData name="Asadullah Galib" userId="a568b8db-2aef-4097-b5f7-ed17341ae71c" providerId="ADAL" clId="{662E34DF-7CC0-42BA-9037-E4DA30CB2791}" dt="2023-04-20T11:24:38.727" v="833" actId="931"/>
          <ac:spMkLst>
            <pc:docMk/>
            <pc:sldMk cId="1910902586" sldId="425"/>
            <ac:spMk id="17" creationId="{83F85003-FD26-88D8-0C3E-CBB65B6F4F14}"/>
          </ac:spMkLst>
        </pc:spChg>
        <pc:spChg chg="del mod">
          <ac:chgData name="Asadullah Galib" userId="a568b8db-2aef-4097-b5f7-ed17341ae71c" providerId="ADAL" clId="{662E34DF-7CC0-42BA-9037-E4DA30CB2791}" dt="2023-04-20T11:25:10.233" v="846" actId="478"/>
          <ac:spMkLst>
            <pc:docMk/>
            <pc:sldMk cId="1910902586" sldId="425"/>
            <ac:spMk id="21" creationId="{60EF153D-5856-A1C1-F6D6-A357B13FE57E}"/>
          </ac:spMkLst>
        </pc:spChg>
        <pc:spChg chg="mod">
          <ac:chgData name="Asadullah Galib" userId="a568b8db-2aef-4097-b5f7-ed17341ae71c" providerId="ADAL" clId="{662E34DF-7CC0-42BA-9037-E4DA30CB2791}" dt="2023-04-20T11:25:27.356" v="850" actId="1076"/>
          <ac:spMkLst>
            <pc:docMk/>
            <pc:sldMk cId="1910902586" sldId="425"/>
            <ac:spMk id="25" creationId="{0D434741-311F-1075-C17C-71818DFEF1F4}"/>
          </ac:spMkLst>
        </pc:spChg>
        <pc:picChg chg="add del mod">
          <ac:chgData name="Asadullah Galib" userId="a568b8db-2aef-4097-b5f7-ed17341ae71c" providerId="ADAL" clId="{662E34DF-7CC0-42BA-9037-E4DA30CB2791}" dt="2023-04-20T11:23:21.526" v="824" actId="478"/>
          <ac:picMkLst>
            <pc:docMk/>
            <pc:sldMk cId="1910902586" sldId="425"/>
            <ac:picMk id="7" creationId="{81D28439-20FF-0F69-6778-2493C2BC6AE5}"/>
          </ac:picMkLst>
        </pc:picChg>
        <pc:picChg chg="add del mod">
          <ac:chgData name="Asadullah Galib" userId="a568b8db-2aef-4097-b5f7-ed17341ae71c" providerId="ADAL" clId="{662E34DF-7CC0-42BA-9037-E4DA30CB2791}" dt="2023-04-20T11:23:34.963" v="828" actId="478"/>
          <ac:picMkLst>
            <pc:docMk/>
            <pc:sldMk cId="1910902586" sldId="425"/>
            <ac:picMk id="11" creationId="{1F723150-7F46-5770-15CC-F3651368D2CD}"/>
          </ac:picMkLst>
        </pc:picChg>
        <pc:picChg chg="add del mod">
          <ac:chgData name="Asadullah Galib" userId="a568b8db-2aef-4097-b5f7-ed17341ae71c" providerId="ADAL" clId="{662E34DF-7CC0-42BA-9037-E4DA30CB2791}" dt="2023-04-20T11:24:22.902" v="832" actId="478"/>
          <ac:picMkLst>
            <pc:docMk/>
            <pc:sldMk cId="1910902586" sldId="425"/>
            <ac:picMk id="15" creationId="{38635DC1-9B52-7D8A-2089-D3557540E269}"/>
          </ac:picMkLst>
        </pc:picChg>
        <pc:picChg chg="del">
          <ac:chgData name="Asadullah Galib" userId="a568b8db-2aef-4097-b5f7-ed17341ae71c" providerId="ADAL" clId="{662E34DF-7CC0-42BA-9037-E4DA30CB2791}" dt="2023-04-20T11:23:09.297" v="820" actId="478"/>
          <ac:picMkLst>
            <pc:docMk/>
            <pc:sldMk cId="1910902586" sldId="425"/>
            <ac:picMk id="20" creationId="{F5CF86D5-AA0D-0EB8-7677-6EE153B7AB1E}"/>
          </ac:picMkLst>
        </pc:picChg>
        <pc:picChg chg="add mod">
          <ac:chgData name="Asadullah Galib" userId="a568b8db-2aef-4097-b5f7-ed17341ae71c" providerId="ADAL" clId="{662E34DF-7CC0-42BA-9037-E4DA30CB2791}" dt="2023-04-20T11:24:58.399" v="842" actId="1076"/>
          <ac:picMkLst>
            <pc:docMk/>
            <pc:sldMk cId="1910902586" sldId="425"/>
            <ac:picMk id="22" creationId="{A1286642-A90A-A49E-6358-CC74B0E59D0B}"/>
          </ac:picMkLst>
        </pc:picChg>
        <pc:cxnChg chg="del mod">
          <ac:chgData name="Asadullah Galib" userId="a568b8db-2aef-4097-b5f7-ed17341ae71c" providerId="ADAL" clId="{662E34DF-7CC0-42BA-9037-E4DA30CB2791}" dt="2023-04-20T11:25:13.246" v="848" actId="478"/>
          <ac:cxnSpMkLst>
            <pc:docMk/>
            <pc:sldMk cId="1910902586" sldId="425"/>
            <ac:cxnSpMk id="23" creationId="{4022A674-F481-3273-982D-5CFEE244C7EF}"/>
          </ac:cxnSpMkLst>
        </pc:cxnChg>
        <pc:cxnChg chg="add mod">
          <ac:chgData name="Asadullah Galib" userId="a568b8db-2aef-4097-b5f7-ed17341ae71c" providerId="ADAL" clId="{662E34DF-7CC0-42BA-9037-E4DA30CB2791}" dt="2023-04-20T11:25:42.476" v="852" actId="693"/>
          <ac:cxnSpMkLst>
            <pc:docMk/>
            <pc:sldMk cId="1910902586" sldId="425"/>
            <ac:cxnSpMk id="26" creationId="{2C289AFC-CD69-594F-6047-27C48A8102C5}"/>
          </ac:cxnSpMkLst>
        </pc:cxnChg>
      </pc:sldChg>
      <pc:sldChg chg="addSp modSp mod modAnim">
        <pc:chgData name="Asadullah Galib" userId="a568b8db-2aef-4097-b5f7-ed17341ae71c" providerId="ADAL" clId="{662E34DF-7CC0-42BA-9037-E4DA30CB2791}" dt="2023-04-23T09:50:58.629" v="4776"/>
        <pc:sldMkLst>
          <pc:docMk/>
          <pc:sldMk cId="1321803241" sldId="428"/>
        </pc:sldMkLst>
        <pc:spChg chg="add mod">
          <ac:chgData name="Asadullah Galib" userId="a568b8db-2aef-4097-b5f7-ed17341ae71c" providerId="ADAL" clId="{662E34DF-7CC0-42BA-9037-E4DA30CB2791}" dt="2023-04-23T09:46:32.031" v="4663" actId="1076"/>
          <ac:spMkLst>
            <pc:docMk/>
            <pc:sldMk cId="1321803241" sldId="428"/>
            <ac:spMk id="3" creationId="{84516308-B242-B341-1242-E9DD4A8FBFC3}"/>
          </ac:spMkLst>
        </pc:spChg>
        <pc:spChg chg="add mod">
          <ac:chgData name="Asadullah Galib" userId="a568b8db-2aef-4097-b5f7-ed17341ae71c" providerId="ADAL" clId="{662E34DF-7CC0-42BA-9037-E4DA30CB2791}" dt="2023-04-23T09:46:48.739" v="4687" actId="20577"/>
          <ac:spMkLst>
            <pc:docMk/>
            <pc:sldMk cId="1321803241" sldId="428"/>
            <ac:spMk id="62" creationId="{2A0EB22F-F39C-3838-C400-2CFF60A932DF}"/>
          </ac:spMkLst>
        </pc:spChg>
        <pc:spChg chg="add mod">
          <ac:chgData name="Asadullah Galib" userId="a568b8db-2aef-4097-b5f7-ed17341ae71c" providerId="ADAL" clId="{662E34DF-7CC0-42BA-9037-E4DA30CB2791}" dt="2023-04-23T09:47:38.538" v="4743" actId="1076"/>
          <ac:spMkLst>
            <pc:docMk/>
            <pc:sldMk cId="1321803241" sldId="428"/>
            <ac:spMk id="63" creationId="{A8FD071E-3234-0CA3-B235-77DB20DB4C35}"/>
          </ac:spMkLst>
        </pc:spChg>
        <pc:spChg chg="add mod">
          <ac:chgData name="Asadullah Galib" userId="a568b8db-2aef-4097-b5f7-ed17341ae71c" providerId="ADAL" clId="{662E34DF-7CC0-42BA-9037-E4DA30CB2791}" dt="2023-04-23T09:47:55.281" v="4757" actId="20577"/>
          <ac:spMkLst>
            <pc:docMk/>
            <pc:sldMk cId="1321803241" sldId="428"/>
            <ac:spMk id="64" creationId="{E4699428-A795-B0B4-9BA7-190FFEA9C062}"/>
          </ac:spMkLst>
        </pc:spChg>
        <pc:cxnChg chg="mod">
          <ac:chgData name="Asadullah Galib" userId="a568b8db-2aef-4097-b5f7-ed17341ae71c" providerId="ADAL" clId="{662E34DF-7CC0-42BA-9037-E4DA30CB2791}" dt="2023-04-23T09:50:20.557" v="4773" actId="1038"/>
          <ac:cxnSpMkLst>
            <pc:docMk/>
            <pc:sldMk cId="1321803241" sldId="428"/>
            <ac:cxnSpMk id="37" creationId="{7E404ABE-6A7C-6A22-8257-6EA33D56AC0D}"/>
          </ac:cxnSpMkLst>
        </pc:cxnChg>
        <pc:cxnChg chg="mod">
          <ac:chgData name="Asadullah Galib" userId="a568b8db-2aef-4097-b5f7-ed17341ae71c" providerId="ADAL" clId="{662E34DF-7CC0-42BA-9037-E4DA30CB2791}" dt="2023-04-23T09:50:22.276" v="4775" actId="1038"/>
          <ac:cxnSpMkLst>
            <pc:docMk/>
            <pc:sldMk cId="1321803241" sldId="428"/>
            <ac:cxnSpMk id="39" creationId="{FAB61A14-9649-5086-5136-1B7BE30159F6}"/>
          </ac:cxnSpMkLst>
        </pc:cxnChg>
        <pc:cxnChg chg="mod">
          <ac:chgData name="Asadullah Galib" userId="a568b8db-2aef-4097-b5f7-ed17341ae71c" providerId="ADAL" clId="{662E34DF-7CC0-42BA-9037-E4DA30CB2791}" dt="2023-04-23T09:50:17.192" v="4771" actId="1037"/>
          <ac:cxnSpMkLst>
            <pc:docMk/>
            <pc:sldMk cId="1321803241" sldId="428"/>
            <ac:cxnSpMk id="60" creationId="{4F3A64D1-08E4-6E1D-711C-D352C07763C8}"/>
          </ac:cxnSpMkLst>
        </pc:cxnChg>
      </pc:sldChg>
      <pc:sldChg chg="modSp mod modAnim">
        <pc:chgData name="Asadullah Galib" userId="a568b8db-2aef-4097-b5f7-ed17341ae71c" providerId="ADAL" clId="{662E34DF-7CC0-42BA-9037-E4DA30CB2791}" dt="2023-04-21T16:47:11.484" v="2736"/>
        <pc:sldMkLst>
          <pc:docMk/>
          <pc:sldMk cId="938153061" sldId="429"/>
        </pc:sldMkLst>
        <pc:spChg chg="mod">
          <ac:chgData name="Asadullah Galib" userId="a568b8db-2aef-4097-b5f7-ed17341ae71c" providerId="ADAL" clId="{662E34DF-7CC0-42BA-9037-E4DA30CB2791}" dt="2023-04-21T16:46:58.705" v="2734" actId="1076"/>
          <ac:spMkLst>
            <pc:docMk/>
            <pc:sldMk cId="938153061" sldId="429"/>
            <ac:spMk id="63" creationId="{EDF73ABF-75B5-8793-F2E5-222ECBB81AB6}"/>
          </ac:spMkLst>
        </pc:spChg>
      </pc:sldChg>
      <pc:sldChg chg="modAnim">
        <pc:chgData name="Asadullah Galib" userId="a568b8db-2aef-4097-b5f7-ed17341ae71c" providerId="ADAL" clId="{662E34DF-7CC0-42BA-9037-E4DA30CB2791}" dt="2023-04-23T08:34:56.665" v="4067"/>
        <pc:sldMkLst>
          <pc:docMk/>
          <pc:sldMk cId="3702609565" sldId="430"/>
        </pc:sldMkLst>
      </pc:sldChg>
      <pc:sldChg chg="addSp delSp modSp mod delAnim modAnim">
        <pc:chgData name="Asadullah Galib" userId="a568b8db-2aef-4097-b5f7-ed17341ae71c" providerId="ADAL" clId="{662E34DF-7CC0-42BA-9037-E4DA30CB2791}" dt="2023-04-23T13:31:55.534" v="6210"/>
        <pc:sldMkLst>
          <pc:docMk/>
          <pc:sldMk cId="3219548766" sldId="433"/>
        </pc:sldMkLst>
        <pc:spChg chg="add mod">
          <ac:chgData name="Asadullah Galib" userId="a568b8db-2aef-4097-b5f7-ed17341ae71c" providerId="ADAL" clId="{662E34DF-7CC0-42BA-9037-E4DA30CB2791}" dt="2023-04-23T13:31:39.643" v="6206" actId="164"/>
          <ac:spMkLst>
            <pc:docMk/>
            <pc:sldMk cId="3219548766" sldId="433"/>
            <ac:spMk id="4" creationId="{7312B753-ECD2-1762-D1EA-63B5FB1412FD}"/>
          </ac:spMkLst>
        </pc:spChg>
        <pc:spChg chg="add mod">
          <ac:chgData name="Asadullah Galib" userId="a568b8db-2aef-4097-b5f7-ed17341ae71c" providerId="ADAL" clId="{662E34DF-7CC0-42BA-9037-E4DA30CB2791}" dt="2023-04-23T13:31:39.643" v="6206" actId="164"/>
          <ac:spMkLst>
            <pc:docMk/>
            <pc:sldMk cId="3219548766" sldId="433"/>
            <ac:spMk id="5" creationId="{51C26221-74A4-8230-5F05-E8C5E6733170}"/>
          </ac:spMkLst>
        </pc:spChg>
        <pc:spChg chg="add mod">
          <ac:chgData name="Asadullah Galib" userId="a568b8db-2aef-4097-b5f7-ed17341ae71c" providerId="ADAL" clId="{662E34DF-7CC0-42BA-9037-E4DA30CB2791}" dt="2023-04-23T13:31:39.643" v="6206" actId="164"/>
          <ac:spMkLst>
            <pc:docMk/>
            <pc:sldMk cId="3219548766" sldId="433"/>
            <ac:spMk id="12" creationId="{09C6B0F4-CC55-F8CF-3A9C-5852BD611FCA}"/>
          </ac:spMkLst>
        </pc:spChg>
        <pc:spChg chg="add mod">
          <ac:chgData name="Asadullah Galib" userId="a568b8db-2aef-4097-b5f7-ed17341ae71c" providerId="ADAL" clId="{662E34DF-7CC0-42BA-9037-E4DA30CB2791}" dt="2023-04-23T13:31:39.643" v="6206" actId="164"/>
          <ac:spMkLst>
            <pc:docMk/>
            <pc:sldMk cId="3219548766" sldId="433"/>
            <ac:spMk id="14" creationId="{5E3B1553-773F-89DA-6A70-58DA4CA95483}"/>
          </ac:spMkLst>
        </pc:spChg>
        <pc:spChg chg="add mod">
          <ac:chgData name="Asadullah Galib" userId="a568b8db-2aef-4097-b5f7-ed17341ae71c" providerId="ADAL" clId="{662E34DF-7CC0-42BA-9037-E4DA30CB2791}" dt="2023-04-23T13:31:39.643" v="6206" actId="164"/>
          <ac:spMkLst>
            <pc:docMk/>
            <pc:sldMk cId="3219548766" sldId="433"/>
            <ac:spMk id="15" creationId="{E7F0BBC3-347C-4025-4C5E-3496A06D899D}"/>
          </ac:spMkLst>
        </pc:spChg>
        <pc:grpChg chg="add mod">
          <ac:chgData name="Asadullah Galib" userId="a568b8db-2aef-4097-b5f7-ed17341ae71c" providerId="ADAL" clId="{662E34DF-7CC0-42BA-9037-E4DA30CB2791}" dt="2023-04-23T13:31:46.159" v="6208" actId="1076"/>
          <ac:grpSpMkLst>
            <pc:docMk/>
            <pc:sldMk cId="3219548766" sldId="433"/>
            <ac:grpSpMk id="16" creationId="{51D75B1E-7919-6869-1F47-FFA0137D6136}"/>
          </ac:grpSpMkLst>
        </pc:grpChg>
        <pc:picChg chg="add del">
          <ac:chgData name="Asadullah Galib" userId="a568b8db-2aef-4097-b5f7-ed17341ae71c" providerId="ADAL" clId="{662E34DF-7CC0-42BA-9037-E4DA30CB2791}" dt="2023-04-23T09:44:54.683" v="4657" actId="22"/>
          <ac:picMkLst>
            <pc:docMk/>
            <pc:sldMk cId="3219548766" sldId="433"/>
            <ac:picMk id="5" creationId="{2219770E-A0A7-154B-97C0-A55C076598EA}"/>
          </ac:picMkLst>
        </pc:picChg>
        <pc:picChg chg="del">
          <ac:chgData name="Asadullah Galib" userId="a568b8db-2aef-4097-b5f7-ed17341ae71c" providerId="ADAL" clId="{662E34DF-7CC0-42BA-9037-E4DA30CB2791}" dt="2023-04-23T09:44:53.038" v="4655" actId="478"/>
          <ac:picMkLst>
            <pc:docMk/>
            <pc:sldMk cId="3219548766" sldId="433"/>
            <ac:picMk id="9" creationId="{31FA86C4-BD08-72E4-82DD-A152004857FB}"/>
          </ac:picMkLst>
        </pc:picChg>
        <pc:picChg chg="add mod">
          <ac:chgData name="Asadullah Galib" userId="a568b8db-2aef-4097-b5f7-ed17341ae71c" providerId="ADAL" clId="{662E34DF-7CC0-42BA-9037-E4DA30CB2791}" dt="2023-04-23T09:45:31.214" v="4659" actId="1076"/>
          <ac:picMkLst>
            <pc:docMk/>
            <pc:sldMk cId="3219548766" sldId="433"/>
            <ac:picMk id="10" creationId="{D81F0675-EEAF-C98C-522E-ABAFCF00F62E}"/>
          </ac:picMkLst>
        </pc:picChg>
        <pc:cxnChg chg="add mod">
          <ac:chgData name="Asadullah Galib" userId="a568b8db-2aef-4097-b5f7-ed17341ae71c" providerId="ADAL" clId="{662E34DF-7CC0-42BA-9037-E4DA30CB2791}" dt="2023-04-23T13:31:39.643" v="6206" actId="164"/>
          <ac:cxnSpMkLst>
            <pc:docMk/>
            <pc:sldMk cId="3219548766" sldId="433"/>
            <ac:cxnSpMk id="8" creationId="{83E28774-A1D6-AC63-13B2-5B1ABA3FD416}"/>
          </ac:cxnSpMkLst>
        </pc:cxnChg>
        <pc:cxnChg chg="add mod">
          <ac:chgData name="Asadullah Galib" userId="a568b8db-2aef-4097-b5f7-ed17341ae71c" providerId="ADAL" clId="{662E34DF-7CC0-42BA-9037-E4DA30CB2791}" dt="2023-04-23T13:31:39.643" v="6206" actId="164"/>
          <ac:cxnSpMkLst>
            <pc:docMk/>
            <pc:sldMk cId="3219548766" sldId="433"/>
            <ac:cxnSpMk id="9" creationId="{C9A59C56-60B6-E6D1-4DBD-FAEBBFFEFBB2}"/>
          </ac:cxnSpMkLst>
        </pc:cxnChg>
        <pc:cxnChg chg="add mod">
          <ac:chgData name="Asadullah Galib" userId="a568b8db-2aef-4097-b5f7-ed17341ae71c" providerId="ADAL" clId="{662E34DF-7CC0-42BA-9037-E4DA30CB2791}" dt="2023-04-23T13:31:39.643" v="6206" actId="164"/>
          <ac:cxnSpMkLst>
            <pc:docMk/>
            <pc:sldMk cId="3219548766" sldId="433"/>
            <ac:cxnSpMk id="11" creationId="{6C187F70-713D-B0AD-C2BA-A2A465FAA995}"/>
          </ac:cxnSpMkLst>
        </pc:cxnChg>
        <pc:cxnChg chg="add mod">
          <ac:chgData name="Asadullah Galib" userId="a568b8db-2aef-4097-b5f7-ed17341ae71c" providerId="ADAL" clId="{662E34DF-7CC0-42BA-9037-E4DA30CB2791}" dt="2023-04-23T13:31:39.643" v="6206" actId="164"/>
          <ac:cxnSpMkLst>
            <pc:docMk/>
            <pc:sldMk cId="3219548766" sldId="433"/>
            <ac:cxnSpMk id="13" creationId="{BEFBB97D-3B9A-AC18-4C5B-082159750E4E}"/>
          </ac:cxnSpMkLst>
        </pc:cxnChg>
      </pc:sldChg>
      <pc:sldChg chg="addSp delSp modSp mod delAnim modAnim">
        <pc:chgData name="Asadullah Galib" userId="a568b8db-2aef-4097-b5f7-ed17341ae71c" providerId="ADAL" clId="{662E34DF-7CC0-42BA-9037-E4DA30CB2791}" dt="2023-04-23T10:21:08.329" v="5178"/>
        <pc:sldMkLst>
          <pc:docMk/>
          <pc:sldMk cId="4075102809" sldId="434"/>
        </pc:sldMkLst>
        <pc:spChg chg="add mod">
          <ac:chgData name="Asadullah Galib" userId="a568b8db-2aef-4097-b5f7-ed17341ae71c" providerId="ADAL" clId="{662E34DF-7CC0-42BA-9037-E4DA30CB2791}" dt="2023-04-23T08:54:03.924" v="4195" actId="1038"/>
          <ac:spMkLst>
            <pc:docMk/>
            <pc:sldMk cId="4075102809" sldId="434"/>
            <ac:spMk id="3" creationId="{10588474-E346-EF62-5F10-CFF3E9B8BE3B}"/>
          </ac:spMkLst>
        </pc:spChg>
        <pc:spChg chg="mod">
          <ac:chgData name="Asadullah Galib" userId="a568b8db-2aef-4097-b5f7-ed17341ae71c" providerId="ADAL" clId="{662E34DF-7CC0-42BA-9037-E4DA30CB2791}" dt="2023-04-23T08:53:59.643" v="4189" actId="1038"/>
          <ac:spMkLst>
            <pc:docMk/>
            <pc:sldMk cId="4075102809" sldId="434"/>
            <ac:spMk id="4" creationId="{C05B75C6-F5AC-E587-33EA-D41ED88F6F1C}"/>
          </ac:spMkLst>
        </pc:spChg>
        <pc:spChg chg="del">
          <ac:chgData name="Asadullah Galib" userId="a568b8db-2aef-4097-b5f7-ed17341ae71c" providerId="ADAL" clId="{662E34DF-7CC0-42BA-9037-E4DA30CB2791}" dt="2023-04-21T16:48:45.159" v="2739" actId="478"/>
          <ac:spMkLst>
            <pc:docMk/>
            <pc:sldMk cId="4075102809" sldId="434"/>
            <ac:spMk id="5" creationId="{A5B4ACE6-54DF-5C31-C078-DB2DFE680A17}"/>
          </ac:spMkLst>
        </pc:spChg>
        <pc:spChg chg="add mod">
          <ac:chgData name="Asadullah Galib" userId="a568b8db-2aef-4097-b5f7-ed17341ae71c" providerId="ADAL" clId="{662E34DF-7CC0-42BA-9037-E4DA30CB2791}" dt="2023-04-23T08:54:18.465" v="4219" actId="20577"/>
          <ac:spMkLst>
            <pc:docMk/>
            <pc:sldMk cId="4075102809" sldId="434"/>
            <ac:spMk id="5" creationId="{F54C5DF5-2B8B-0BF0-F7F6-8D56A616C11F}"/>
          </ac:spMkLst>
        </pc:spChg>
        <pc:spChg chg="add mod">
          <ac:chgData name="Asadullah Galib" userId="a568b8db-2aef-4097-b5f7-ed17341ae71c" providerId="ADAL" clId="{662E34DF-7CC0-42BA-9037-E4DA30CB2791}" dt="2023-04-23T08:54:34.307" v="4234" actId="14100"/>
          <ac:spMkLst>
            <pc:docMk/>
            <pc:sldMk cId="4075102809" sldId="434"/>
            <ac:spMk id="6" creationId="{0FA17081-63B4-5F43-EED4-21ACC1256132}"/>
          </ac:spMkLst>
        </pc:spChg>
        <pc:spChg chg="add del mod">
          <ac:chgData name="Asadullah Galib" userId="a568b8db-2aef-4097-b5f7-ed17341ae71c" providerId="ADAL" clId="{662E34DF-7CC0-42BA-9037-E4DA30CB2791}" dt="2023-04-21T17:22:44.207" v="2916"/>
          <ac:spMkLst>
            <pc:docMk/>
            <pc:sldMk cId="4075102809" sldId="434"/>
            <ac:spMk id="6" creationId="{A54DF441-85C3-4ED1-2B46-02B93EF5B0D0}"/>
          </ac:spMkLst>
        </pc:spChg>
        <pc:spChg chg="add del mod">
          <ac:chgData name="Asadullah Galib" userId="a568b8db-2aef-4097-b5f7-ed17341ae71c" providerId="ADAL" clId="{662E34DF-7CC0-42BA-9037-E4DA30CB2791}" dt="2023-04-21T17:22:44.207" v="2916"/>
          <ac:spMkLst>
            <pc:docMk/>
            <pc:sldMk cId="4075102809" sldId="434"/>
            <ac:spMk id="7" creationId="{7E900B07-6E30-0CF3-9904-5DA0C6EC4EC6}"/>
          </ac:spMkLst>
        </pc:spChg>
        <pc:spChg chg="add del mod">
          <ac:chgData name="Asadullah Galib" userId="a568b8db-2aef-4097-b5f7-ed17341ae71c" providerId="ADAL" clId="{662E34DF-7CC0-42BA-9037-E4DA30CB2791}" dt="2023-04-21T17:22:44.207" v="2916"/>
          <ac:spMkLst>
            <pc:docMk/>
            <pc:sldMk cId="4075102809" sldId="434"/>
            <ac:spMk id="8" creationId="{F30580AC-BE01-B096-C2E2-34826C617832}"/>
          </ac:spMkLst>
        </pc:spChg>
        <pc:spChg chg="add del mod">
          <ac:chgData name="Asadullah Galib" userId="a568b8db-2aef-4097-b5f7-ed17341ae71c" providerId="ADAL" clId="{662E34DF-7CC0-42BA-9037-E4DA30CB2791}" dt="2023-04-21T17:22:44.207" v="2916"/>
          <ac:spMkLst>
            <pc:docMk/>
            <pc:sldMk cId="4075102809" sldId="434"/>
            <ac:spMk id="9" creationId="{09C72C17-D097-84DA-42EC-6877F5E82F5C}"/>
          </ac:spMkLst>
        </pc:spChg>
        <pc:spChg chg="add del mod">
          <ac:chgData name="Asadullah Galib" userId="a568b8db-2aef-4097-b5f7-ed17341ae71c" providerId="ADAL" clId="{662E34DF-7CC0-42BA-9037-E4DA30CB2791}" dt="2023-04-21T17:22:44.207" v="2916"/>
          <ac:spMkLst>
            <pc:docMk/>
            <pc:sldMk cId="4075102809" sldId="434"/>
            <ac:spMk id="10" creationId="{5D731D45-7121-DF0C-DF8B-E97AD3AE3704}"/>
          </ac:spMkLst>
        </pc:spChg>
        <pc:spChg chg="add del mod">
          <ac:chgData name="Asadullah Galib" userId="a568b8db-2aef-4097-b5f7-ed17341ae71c" providerId="ADAL" clId="{662E34DF-7CC0-42BA-9037-E4DA30CB2791}" dt="2023-04-21T17:22:44.207" v="2916"/>
          <ac:spMkLst>
            <pc:docMk/>
            <pc:sldMk cId="4075102809" sldId="434"/>
            <ac:spMk id="12" creationId="{6FC0ABED-14A9-B6B9-53EC-511DBD01B404}"/>
          </ac:spMkLst>
        </pc:spChg>
        <pc:spChg chg="add del mod">
          <ac:chgData name="Asadullah Galib" userId="a568b8db-2aef-4097-b5f7-ed17341ae71c" providerId="ADAL" clId="{662E34DF-7CC0-42BA-9037-E4DA30CB2791}" dt="2023-04-21T17:22:44.207" v="2916"/>
          <ac:spMkLst>
            <pc:docMk/>
            <pc:sldMk cId="4075102809" sldId="434"/>
            <ac:spMk id="13" creationId="{96CA1B64-F3AE-EF1F-374D-F50A62C2919F}"/>
          </ac:spMkLst>
        </pc:spChg>
        <pc:spChg chg="add del mod">
          <ac:chgData name="Asadullah Galib" userId="a568b8db-2aef-4097-b5f7-ed17341ae71c" providerId="ADAL" clId="{662E34DF-7CC0-42BA-9037-E4DA30CB2791}" dt="2023-04-21T17:22:44.207" v="2916"/>
          <ac:spMkLst>
            <pc:docMk/>
            <pc:sldMk cId="4075102809" sldId="434"/>
            <ac:spMk id="14" creationId="{FDD8F1C7-9D0D-A632-2D16-2ED986BEA82A}"/>
          </ac:spMkLst>
        </pc:spChg>
        <pc:spChg chg="add del mod">
          <ac:chgData name="Asadullah Galib" userId="a568b8db-2aef-4097-b5f7-ed17341ae71c" providerId="ADAL" clId="{662E34DF-7CC0-42BA-9037-E4DA30CB2791}" dt="2023-04-21T17:22:44.207" v="2916"/>
          <ac:spMkLst>
            <pc:docMk/>
            <pc:sldMk cId="4075102809" sldId="434"/>
            <ac:spMk id="15" creationId="{3CEE02CC-E51D-684D-F0EB-CED34FCB291E}"/>
          </ac:spMkLst>
        </pc:spChg>
        <pc:spChg chg="add del mod">
          <ac:chgData name="Asadullah Galib" userId="a568b8db-2aef-4097-b5f7-ed17341ae71c" providerId="ADAL" clId="{662E34DF-7CC0-42BA-9037-E4DA30CB2791}" dt="2023-04-21T17:22:44.207" v="2916"/>
          <ac:spMkLst>
            <pc:docMk/>
            <pc:sldMk cId="4075102809" sldId="434"/>
            <ac:spMk id="16" creationId="{DA8EFC50-D410-F231-3BCB-ED159A682133}"/>
          </ac:spMkLst>
        </pc:spChg>
        <pc:spChg chg="add del mod">
          <ac:chgData name="Asadullah Galib" userId="a568b8db-2aef-4097-b5f7-ed17341ae71c" providerId="ADAL" clId="{662E34DF-7CC0-42BA-9037-E4DA30CB2791}" dt="2023-04-21T17:22:44.207" v="2916"/>
          <ac:spMkLst>
            <pc:docMk/>
            <pc:sldMk cId="4075102809" sldId="434"/>
            <ac:spMk id="17" creationId="{0CE41512-BC0C-A56E-D096-E4EAA13B526C}"/>
          </ac:spMkLst>
        </pc:spChg>
        <pc:spChg chg="add del mod">
          <ac:chgData name="Asadullah Galib" userId="a568b8db-2aef-4097-b5f7-ed17341ae71c" providerId="ADAL" clId="{662E34DF-7CC0-42BA-9037-E4DA30CB2791}" dt="2023-04-21T17:22:44.207" v="2916"/>
          <ac:spMkLst>
            <pc:docMk/>
            <pc:sldMk cId="4075102809" sldId="434"/>
            <ac:spMk id="18" creationId="{22C1681C-C931-F707-70AC-854B4012DD20}"/>
          </ac:spMkLst>
        </pc:spChg>
        <pc:spChg chg="add del mod">
          <ac:chgData name="Asadullah Galib" userId="a568b8db-2aef-4097-b5f7-ed17341ae71c" providerId="ADAL" clId="{662E34DF-7CC0-42BA-9037-E4DA30CB2791}" dt="2023-04-21T17:22:44.207" v="2916"/>
          <ac:spMkLst>
            <pc:docMk/>
            <pc:sldMk cId="4075102809" sldId="434"/>
            <ac:spMk id="20" creationId="{C514CF49-6E85-5356-250F-A094B3DA5B0C}"/>
          </ac:spMkLst>
        </pc:spChg>
        <pc:spChg chg="add del mod">
          <ac:chgData name="Asadullah Galib" userId="a568b8db-2aef-4097-b5f7-ed17341ae71c" providerId="ADAL" clId="{662E34DF-7CC0-42BA-9037-E4DA30CB2791}" dt="2023-04-21T17:22:44.207" v="2916"/>
          <ac:spMkLst>
            <pc:docMk/>
            <pc:sldMk cId="4075102809" sldId="434"/>
            <ac:spMk id="21" creationId="{D66905F4-B8FA-ACE1-B6B6-BB60FD836BEE}"/>
          </ac:spMkLst>
        </pc:spChg>
        <pc:spChg chg="add del mod">
          <ac:chgData name="Asadullah Galib" userId="a568b8db-2aef-4097-b5f7-ed17341ae71c" providerId="ADAL" clId="{662E34DF-7CC0-42BA-9037-E4DA30CB2791}" dt="2023-04-21T17:22:44.207" v="2916"/>
          <ac:spMkLst>
            <pc:docMk/>
            <pc:sldMk cId="4075102809" sldId="434"/>
            <ac:spMk id="22" creationId="{67211724-53C9-C5D1-D3CC-A59BCB25E2C6}"/>
          </ac:spMkLst>
        </pc:spChg>
        <pc:spChg chg="add del mod">
          <ac:chgData name="Asadullah Galib" userId="a568b8db-2aef-4097-b5f7-ed17341ae71c" providerId="ADAL" clId="{662E34DF-7CC0-42BA-9037-E4DA30CB2791}" dt="2023-04-21T17:22:44.207" v="2916"/>
          <ac:spMkLst>
            <pc:docMk/>
            <pc:sldMk cId="4075102809" sldId="434"/>
            <ac:spMk id="23" creationId="{C54AD981-0572-4D78-6BE6-5079EB7D5431}"/>
          </ac:spMkLst>
        </pc:spChg>
        <pc:spChg chg="add del mod">
          <ac:chgData name="Asadullah Galib" userId="a568b8db-2aef-4097-b5f7-ed17341ae71c" providerId="ADAL" clId="{662E34DF-7CC0-42BA-9037-E4DA30CB2791}" dt="2023-04-21T17:22:44.207" v="2916"/>
          <ac:spMkLst>
            <pc:docMk/>
            <pc:sldMk cId="4075102809" sldId="434"/>
            <ac:spMk id="24" creationId="{B06A09FB-0842-EA48-EDB9-5724DAAA3F3D}"/>
          </ac:spMkLst>
        </pc:spChg>
        <pc:spChg chg="add mod topLvl">
          <ac:chgData name="Asadullah Galib" userId="a568b8db-2aef-4097-b5f7-ed17341ae71c" providerId="ADAL" clId="{662E34DF-7CC0-42BA-9037-E4DA30CB2791}" dt="2023-04-23T08:53:59.643" v="4189" actId="1038"/>
          <ac:spMkLst>
            <pc:docMk/>
            <pc:sldMk cId="4075102809" sldId="434"/>
            <ac:spMk id="25" creationId="{044A34F7-FB53-90EF-8EC6-0828C5169627}"/>
          </ac:spMkLst>
        </pc:spChg>
        <pc:spChg chg="add mod topLvl">
          <ac:chgData name="Asadullah Galib" userId="a568b8db-2aef-4097-b5f7-ed17341ae71c" providerId="ADAL" clId="{662E34DF-7CC0-42BA-9037-E4DA30CB2791}" dt="2023-04-23T08:53:59.643" v="4189" actId="1038"/>
          <ac:spMkLst>
            <pc:docMk/>
            <pc:sldMk cId="4075102809" sldId="434"/>
            <ac:spMk id="26" creationId="{5B8DB173-A405-C3E7-5D29-C5BEC2198DF9}"/>
          </ac:spMkLst>
        </pc:spChg>
        <pc:spChg chg="add mod topLvl">
          <ac:chgData name="Asadullah Galib" userId="a568b8db-2aef-4097-b5f7-ed17341ae71c" providerId="ADAL" clId="{662E34DF-7CC0-42BA-9037-E4DA30CB2791}" dt="2023-04-23T08:53:59.643" v="4189" actId="1038"/>
          <ac:spMkLst>
            <pc:docMk/>
            <pc:sldMk cId="4075102809" sldId="434"/>
            <ac:spMk id="27" creationId="{82A3CE78-A5A2-EB6E-ABFF-B271A77F3135}"/>
          </ac:spMkLst>
        </pc:spChg>
        <pc:spChg chg="add mod topLvl">
          <ac:chgData name="Asadullah Galib" userId="a568b8db-2aef-4097-b5f7-ed17341ae71c" providerId="ADAL" clId="{662E34DF-7CC0-42BA-9037-E4DA30CB2791}" dt="2023-04-23T08:53:59.643" v="4189" actId="1038"/>
          <ac:spMkLst>
            <pc:docMk/>
            <pc:sldMk cId="4075102809" sldId="434"/>
            <ac:spMk id="31" creationId="{E6B59A14-4591-4903-4094-D4BF13133B5B}"/>
          </ac:spMkLst>
        </pc:spChg>
        <pc:spChg chg="add mod topLvl">
          <ac:chgData name="Asadullah Galib" userId="a568b8db-2aef-4097-b5f7-ed17341ae71c" providerId="ADAL" clId="{662E34DF-7CC0-42BA-9037-E4DA30CB2791}" dt="2023-04-23T08:53:59.643" v="4189" actId="1038"/>
          <ac:spMkLst>
            <pc:docMk/>
            <pc:sldMk cId="4075102809" sldId="434"/>
            <ac:spMk id="32" creationId="{9A7EBAF9-6F44-1C7E-9CF4-59473729FB2C}"/>
          </ac:spMkLst>
        </pc:spChg>
        <pc:spChg chg="add mod topLvl">
          <ac:chgData name="Asadullah Galib" userId="a568b8db-2aef-4097-b5f7-ed17341ae71c" providerId="ADAL" clId="{662E34DF-7CC0-42BA-9037-E4DA30CB2791}" dt="2023-04-23T08:53:59.643" v="4189" actId="1038"/>
          <ac:spMkLst>
            <pc:docMk/>
            <pc:sldMk cId="4075102809" sldId="434"/>
            <ac:spMk id="34" creationId="{C4068607-452C-D961-A53A-01CF86EA9493}"/>
          </ac:spMkLst>
        </pc:spChg>
        <pc:spChg chg="add mod topLvl">
          <ac:chgData name="Asadullah Galib" userId="a568b8db-2aef-4097-b5f7-ed17341ae71c" providerId="ADAL" clId="{662E34DF-7CC0-42BA-9037-E4DA30CB2791}" dt="2023-04-23T08:53:59.643" v="4189" actId="1038"/>
          <ac:spMkLst>
            <pc:docMk/>
            <pc:sldMk cId="4075102809" sldId="434"/>
            <ac:spMk id="35" creationId="{8AB718B8-EFC8-19D8-3A28-16EE68E348F2}"/>
          </ac:spMkLst>
        </pc:spChg>
        <pc:spChg chg="add mod topLvl">
          <ac:chgData name="Asadullah Galib" userId="a568b8db-2aef-4097-b5f7-ed17341ae71c" providerId="ADAL" clId="{662E34DF-7CC0-42BA-9037-E4DA30CB2791}" dt="2023-04-23T08:53:59.643" v="4189" actId="1038"/>
          <ac:spMkLst>
            <pc:docMk/>
            <pc:sldMk cId="4075102809" sldId="434"/>
            <ac:spMk id="36" creationId="{9098E355-CDA3-782E-D827-EBDFFD3C25DD}"/>
          </ac:spMkLst>
        </pc:spChg>
        <pc:spChg chg="add mod topLvl">
          <ac:chgData name="Asadullah Galib" userId="a568b8db-2aef-4097-b5f7-ed17341ae71c" providerId="ADAL" clId="{662E34DF-7CC0-42BA-9037-E4DA30CB2791}" dt="2023-04-23T08:53:59.643" v="4189" actId="1038"/>
          <ac:spMkLst>
            <pc:docMk/>
            <pc:sldMk cId="4075102809" sldId="434"/>
            <ac:spMk id="37" creationId="{D4926678-AD45-FF10-80CD-FE79B8FA83EC}"/>
          </ac:spMkLst>
        </pc:spChg>
        <pc:spChg chg="add mod topLvl">
          <ac:chgData name="Asadullah Galib" userId="a568b8db-2aef-4097-b5f7-ed17341ae71c" providerId="ADAL" clId="{662E34DF-7CC0-42BA-9037-E4DA30CB2791}" dt="2023-04-23T08:53:59.643" v="4189" actId="1038"/>
          <ac:spMkLst>
            <pc:docMk/>
            <pc:sldMk cId="4075102809" sldId="434"/>
            <ac:spMk id="38" creationId="{30B7DF21-DCE1-E9CF-BB59-5A5860EF3CC5}"/>
          </ac:spMkLst>
        </pc:spChg>
        <pc:spChg chg="add mod topLvl">
          <ac:chgData name="Asadullah Galib" userId="a568b8db-2aef-4097-b5f7-ed17341ae71c" providerId="ADAL" clId="{662E34DF-7CC0-42BA-9037-E4DA30CB2791}" dt="2023-04-23T08:53:59.643" v="4189" actId="1038"/>
          <ac:spMkLst>
            <pc:docMk/>
            <pc:sldMk cId="4075102809" sldId="434"/>
            <ac:spMk id="40" creationId="{F78A395A-74D4-8E19-C6BC-3141D83F8E30}"/>
          </ac:spMkLst>
        </pc:spChg>
        <pc:spChg chg="add mod topLvl">
          <ac:chgData name="Asadullah Galib" userId="a568b8db-2aef-4097-b5f7-ed17341ae71c" providerId="ADAL" clId="{662E34DF-7CC0-42BA-9037-E4DA30CB2791}" dt="2023-04-23T08:53:59.643" v="4189" actId="1038"/>
          <ac:spMkLst>
            <pc:docMk/>
            <pc:sldMk cId="4075102809" sldId="434"/>
            <ac:spMk id="41" creationId="{078EF9F1-CD82-1552-0EFB-E44774311BBC}"/>
          </ac:spMkLst>
        </pc:spChg>
        <pc:spChg chg="add mod topLvl">
          <ac:chgData name="Asadullah Galib" userId="a568b8db-2aef-4097-b5f7-ed17341ae71c" providerId="ADAL" clId="{662E34DF-7CC0-42BA-9037-E4DA30CB2791}" dt="2023-04-23T08:53:59.643" v="4189" actId="1038"/>
          <ac:spMkLst>
            <pc:docMk/>
            <pc:sldMk cId="4075102809" sldId="434"/>
            <ac:spMk id="42" creationId="{72C601DD-1886-FBBE-90F1-55D5AE984553}"/>
          </ac:spMkLst>
        </pc:spChg>
        <pc:spChg chg="add mod topLvl">
          <ac:chgData name="Asadullah Galib" userId="a568b8db-2aef-4097-b5f7-ed17341ae71c" providerId="ADAL" clId="{662E34DF-7CC0-42BA-9037-E4DA30CB2791}" dt="2023-04-23T08:53:59.643" v="4189" actId="1038"/>
          <ac:spMkLst>
            <pc:docMk/>
            <pc:sldMk cId="4075102809" sldId="434"/>
            <ac:spMk id="43" creationId="{7283666B-8D66-2313-8299-A7374793F3DF}"/>
          </ac:spMkLst>
        </pc:spChg>
        <pc:spChg chg="add mod topLvl">
          <ac:chgData name="Asadullah Galib" userId="a568b8db-2aef-4097-b5f7-ed17341ae71c" providerId="ADAL" clId="{662E34DF-7CC0-42BA-9037-E4DA30CB2791}" dt="2023-04-23T08:53:59.643" v="4189" actId="1038"/>
          <ac:spMkLst>
            <pc:docMk/>
            <pc:sldMk cId="4075102809" sldId="434"/>
            <ac:spMk id="44" creationId="{8D06094F-F47E-E552-80F3-8A776E7740C5}"/>
          </ac:spMkLst>
        </pc:spChg>
        <pc:spChg chg="add mod topLvl">
          <ac:chgData name="Asadullah Galib" userId="a568b8db-2aef-4097-b5f7-ed17341ae71c" providerId="ADAL" clId="{662E34DF-7CC0-42BA-9037-E4DA30CB2791}" dt="2023-04-23T08:53:59.643" v="4189" actId="1038"/>
          <ac:spMkLst>
            <pc:docMk/>
            <pc:sldMk cId="4075102809" sldId="434"/>
            <ac:spMk id="48" creationId="{4D773A8B-821E-9343-6008-1B5BBF5E106F}"/>
          </ac:spMkLst>
        </pc:spChg>
        <pc:spChg chg="add mod topLvl">
          <ac:chgData name="Asadullah Galib" userId="a568b8db-2aef-4097-b5f7-ed17341ae71c" providerId="ADAL" clId="{662E34DF-7CC0-42BA-9037-E4DA30CB2791}" dt="2023-04-23T08:53:59.643" v="4189" actId="1038"/>
          <ac:spMkLst>
            <pc:docMk/>
            <pc:sldMk cId="4075102809" sldId="434"/>
            <ac:spMk id="49" creationId="{5495B35D-95E6-9389-D8F4-A17270F41105}"/>
          </ac:spMkLst>
        </pc:spChg>
        <pc:spChg chg="add mod topLvl">
          <ac:chgData name="Asadullah Galib" userId="a568b8db-2aef-4097-b5f7-ed17341ae71c" providerId="ADAL" clId="{662E34DF-7CC0-42BA-9037-E4DA30CB2791}" dt="2023-04-23T08:53:59.643" v="4189" actId="1038"/>
          <ac:spMkLst>
            <pc:docMk/>
            <pc:sldMk cId="4075102809" sldId="434"/>
            <ac:spMk id="50" creationId="{1A5DC1DC-F30F-038A-F590-567BC47142D0}"/>
          </ac:spMkLst>
        </pc:spChg>
        <pc:spChg chg="add mod topLvl">
          <ac:chgData name="Asadullah Galib" userId="a568b8db-2aef-4097-b5f7-ed17341ae71c" providerId="ADAL" clId="{662E34DF-7CC0-42BA-9037-E4DA30CB2791}" dt="2023-04-23T08:53:59.643" v="4189" actId="1038"/>
          <ac:spMkLst>
            <pc:docMk/>
            <pc:sldMk cId="4075102809" sldId="434"/>
            <ac:spMk id="51" creationId="{6CDF7025-7E4C-B7E6-B86A-355F543791D4}"/>
          </ac:spMkLst>
        </pc:spChg>
        <pc:spChg chg="add mod topLvl">
          <ac:chgData name="Asadullah Galib" userId="a568b8db-2aef-4097-b5f7-ed17341ae71c" providerId="ADAL" clId="{662E34DF-7CC0-42BA-9037-E4DA30CB2791}" dt="2023-04-23T08:53:59.643" v="4189" actId="1038"/>
          <ac:spMkLst>
            <pc:docMk/>
            <pc:sldMk cId="4075102809" sldId="434"/>
            <ac:spMk id="52" creationId="{B1E183C8-DCD6-736A-2F60-3DB0D40F3BFF}"/>
          </ac:spMkLst>
        </pc:spChg>
        <pc:spChg chg="add mod topLvl">
          <ac:chgData name="Asadullah Galib" userId="a568b8db-2aef-4097-b5f7-ed17341ae71c" providerId="ADAL" clId="{662E34DF-7CC0-42BA-9037-E4DA30CB2791}" dt="2023-04-23T08:53:59.643" v="4189" actId="1038"/>
          <ac:spMkLst>
            <pc:docMk/>
            <pc:sldMk cId="4075102809" sldId="434"/>
            <ac:spMk id="53" creationId="{EDC1618F-55F2-01A8-C740-1FEFCFAF5275}"/>
          </ac:spMkLst>
        </pc:spChg>
        <pc:spChg chg="add mod topLvl">
          <ac:chgData name="Asadullah Galib" userId="a568b8db-2aef-4097-b5f7-ed17341ae71c" providerId="ADAL" clId="{662E34DF-7CC0-42BA-9037-E4DA30CB2791}" dt="2023-04-23T08:53:59.643" v="4189" actId="1038"/>
          <ac:spMkLst>
            <pc:docMk/>
            <pc:sldMk cId="4075102809" sldId="434"/>
            <ac:spMk id="54" creationId="{1EF5FFBA-4B01-4A61-3AF8-6B2EA7AA947B}"/>
          </ac:spMkLst>
        </pc:spChg>
        <pc:spChg chg="add mod topLvl">
          <ac:chgData name="Asadullah Galib" userId="a568b8db-2aef-4097-b5f7-ed17341ae71c" providerId="ADAL" clId="{662E34DF-7CC0-42BA-9037-E4DA30CB2791}" dt="2023-04-23T08:53:59.643" v="4189" actId="1038"/>
          <ac:spMkLst>
            <pc:docMk/>
            <pc:sldMk cId="4075102809" sldId="434"/>
            <ac:spMk id="55" creationId="{007A2EBF-DCFA-B3F5-0C7D-4801EF83D80D}"/>
          </ac:spMkLst>
        </pc:spChg>
        <pc:spChg chg="add mod topLvl">
          <ac:chgData name="Asadullah Galib" userId="a568b8db-2aef-4097-b5f7-ed17341ae71c" providerId="ADAL" clId="{662E34DF-7CC0-42BA-9037-E4DA30CB2791}" dt="2023-04-23T08:53:59.643" v="4189" actId="1038"/>
          <ac:spMkLst>
            <pc:docMk/>
            <pc:sldMk cId="4075102809" sldId="434"/>
            <ac:spMk id="57" creationId="{674EE8E8-09B7-2A61-9CEC-A48915C1235F}"/>
          </ac:spMkLst>
        </pc:spChg>
        <pc:spChg chg="add mod topLvl">
          <ac:chgData name="Asadullah Galib" userId="a568b8db-2aef-4097-b5f7-ed17341ae71c" providerId="ADAL" clId="{662E34DF-7CC0-42BA-9037-E4DA30CB2791}" dt="2023-04-23T08:53:59.643" v="4189" actId="1038"/>
          <ac:spMkLst>
            <pc:docMk/>
            <pc:sldMk cId="4075102809" sldId="434"/>
            <ac:spMk id="58" creationId="{E1F29C49-EB07-F371-E2FC-EB5ACE196277}"/>
          </ac:spMkLst>
        </pc:spChg>
        <pc:spChg chg="add mod topLvl">
          <ac:chgData name="Asadullah Galib" userId="a568b8db-2aef-4097-b5f7-ed17341ae71c" providerId="ADAL" clId="{662E34DF-7CC0-42BA-9037-E4DA30CB2791}" dt="2023-04-23T08:53:59.643" v="4189" actId="1038"/>
          <ac:spMkLst>
            <pc:docMk/>
            <pc:sldMk cId="4075102809" sldId="434"/>
            <ac:spMk id="60" creationId="{2C1641B6-1BD8-4A3F-6EE9-7BB2F840D2CF}"/>
          </ac:spMkLst>
        </pc:spChg>
        <pc:spChg chg="add mod topLvl">
          <ac:chgData name="Asadullah Galib" userId="a568b8db-2aef-4097-b5f7-ed17341ae71c" providerId="ADAL" clId="{662E34DF-7CC0-42BA-9037-E4DA30CB2791}" dt="2023-04-23T08:53:59.643" v="4189" actId="1038"/>
          <ac:spMkLst>
            <pc:docMk/>
            <pc:sldMk cId="4075102809" sldId="434"/>
            <ac:spMk id="61" creationId="{B1111F57-5B46-74D2-BB74-77E2782AB702}"/>
          </ac:spMkLst>
        </pc:spChg>
        <pc:spChg chg="add mod topLvl">
          <ac:chgData name="Asadullah Galib" userId="a568b8db-2aef-4097-b5f7-ed17341ae71c" providerId="ADAL" clId="{662E34DF-7CC0-42BA-9037-E4DA30CB2791}" dt="2023-04-23T08:53:59.643" v="4189" actId="1038"/>
          <ac:spMkLst>
            <pc:docMk/>
            <pc:sldMk cId="4075102809" sldId="434"/>
            <ac:spMk id="62" creationId="{9114634E-0C9E-11F4-84EC-868A6676E80E}"/>
          </ac:spMkLst>
        </pc:spChg>
        <pc:spChg chg="add mod topLvl">
          <ac:chgData name="Asadullah Galib" userId="a568b8db-2aef-4097-b5f7-ed17341ae71c" providerId="ADAL" clId="{662E34DF-7CC0-42BA-9037-E4DA30CB2791}" dt="2023-04-23T09:41:22.494" v="4649" actId="20577"/>
          <ac:spMkLst>
            <pc:docMk/>
            <pc:sldMk cId="4075102809" sldId="434"/>
            <ac:spMk id="68" creationId="{4724F408-A1D3-D2AD-C4E5-C1BC147AA738}"/>
          </ac:spMkLst>
        </pc:spChg>
        <pc:spChg chg="add mod topLvl">
          <ac:chgData name="Asadullah Galib" userId="a568b8db-2aef-4097-b5f7-ed17341ae71c" providerId="ADAL" clId="{662E34DF-7CC0-42BA-9037-E4DA30CB2791}" dt="2023-04-23T09:41:11.348" v="4643" actId="20577"/>
          <ac:spMkLst>
            <pc:docMk/>
            <pc:sldMk cId="4075102809" sldId="434"/>
            <ac:spMk id="70" creationId="{8D78EEED-0DB3-66E6-4987-D13479AAF1CB}"/>
          </ac:spMkLst>
        </pc:spChg>
        <pc:spChg chg="add mod topLvl">
          <ac:chgData name="Asadullah Galib" userId="a568b8db-2aef-4097-b5f7-ed17341ae71c" providerId="ADAL" clId="{662E34DF-7CC0-42BA-9037-E4DA30CB2791}" dt="2023-04-23T08:53:59.643" v="4189" actId="1038"/>
          <ac:spMkLst>
            <pc:docMk/>
            <pc:sldMk cId="4075102809" sldId="434"/>
            <ac:spMk id="72" creationId="{41BF8B36-A32F-8EEE-8A23-DCDD723B3ABB}"/>
          </ac:spMkLst>
        </pc:spChg>
        <pc:spChg chg="add mod topLvl">
          <ac:chgData name="Asadullah Galib" userId="a568b8db-2aef-4097-b5f7-ed17341ae71c" providerId="ADAL" clId="{662E34DF-7CC0-42BA-9037-E4DA30CB2791}" dt="2023-04-23T08:53:59.643" v="4189" actId="1038"/>
          <ac:spMkLst>
            <pc:docMk/>
            <pc:sldMk cId="4075102809" sldId="434"/>
            <ac:spMk id="73" creationId="{0206FBCF-94D3-19C0-A170-CB3A1188A794}"/>
          </ac:spMkLst>
        </pc:spChg>
        <pc:spChg chg="add mod topLvl">
          <ac:chgData name="Asadullah Galib" userId="a568b8db-2aef-4097-b5f7-ed17341ae71c" providerId="ADAL" clId="{662E34DF-7CC0-42BA-9037-E4DA30CB2791}" dt="2023-04-23T08:53:59.643" v="4189" actId="1038"/>
          <ac:spMkLst>
            <pc:docMk/>
            <pc:sldMk cId="4075102809" sldId="434"/>
            <ac:spMk id="74" creationId="{31D83D40-45E4-FE4A-0544-F3159E15E5A5}"/>
          </ac:spMkLst>
        </pc:spChg>
        <pc:spChg chg="add mod topLvl">
          <ac:chgData name="Asadullah Galib" userId="a568b8db-2aef-4097-b5f7-ed17341ae71c" providerId="ADAL" clId="{662E34DF-7CC0-42BA-9037-E4DA30CB2791}" dt="2023-04-23T08:53:59.643" v="4189" actId="1038"/>
          <ac:spMkLst>
            <pc:docMk/>
            <pc:sldMk cId="4075102809" sldId="434"/>
            <ac:spMk id="75" creationId="{4CDF9D8D-8DC4-BF4F-2173-129A7F9D618E}"/>
          </ac:spMkLst>
        </pc:spChg>
        <pc:spChg chg="add mod topLvl">
          <ac:chgData name="Asadullah Galib" userId="a568b8db-2aef-4097-b5f7-ed17341ae71c" providerId="ADAL" clId="{662E34DF-7CC0-42BA-9037-E4DA30CB2791}" dt="2023-04-23T09:41:19.470" v="4647" actId="20577"/>
          <ac:spMkLst>
            <pc:docMk/>
            <pc:sldMk cId="4075102809" sldId="434"/>
            <ac:spMk id="77" creationId="{FEAB5E88-0E5F-0736-1572-CA24D7681815}"/>
          </ac:spMkLst>
        </pc:spChg>
        <pc:spChg chg="add mod topLvl">
          <ac:chgData name="Asadullah Galib" userId="a568b8db-2aef-4097-b5f7-ed17341ae71c" providerId="ADAL" clId="{662E34DF-7CC0-42BA-9037-E4DA30CB2791}" dt="2023-04-23T09:41:16.362" v="4645" actId="20577"/>
          <ac:spMkLst>
            <pc:docMk/>
            <pc:sldMk cId="4075102809" sldId="434"/>
            <ac:spMk id="78" creationId="{B25F6264-36FF-7C59-1DD0-3C6E7EF07ED8}"/>
          </ac:spMkLst>
        </pc:spChg>
        <pc:spChg chg="add mod topLvl">
          <ac:chgData name="Asadullah Galib" userId="a568b8db-2aef-4097-b5f7-ed17341ae71c" providerId="ADAL" clId="{662E34DF-7CC0-42BA-9037-E4DA30CB2791}" dt="2023-04-23T08:53:59.643" v="4189" actId="1038"/>
          <ac:spMkLst>
            <pc:docMk/>
            <pc:sldMk cId="4075102809" sldId="434"/>
            <ac:spMk id="79" creationId="{9DC1FFAD-88C4-4CCE-E418-91F0CE3701B6}"/>
          </ac:spMkLst>
        </pc:spChg>
        <pc:spChg chg="add mod topLvl">
          <ac:chgData name="Asadullah Galib" userId="a568b8db-2aef-4097-b5f7-ed17341ae71c" providerId="ADAL" clId="{662E34DF-7CC0-42BA-9037-E4DA30CB2791}" dt="2023-04-23T08:53:59.643" v="4189" actId="1038"/>
          <ac:spMkLst>
            <pc:docMk/>
            <pc:sldMk cId="4075102809" sldId="434"/>
            <ac:spMk id="80" creationId="{C49A0422-71B1-709E-34FD-E66A8A8BA529}"/>
          </ac:spMkLst>
        </pc:spChg>
        <pc:spChg chg="add mod topLvl">
          <ac:chgData name="Asadullah Galib" userId="a568b8db-2aef-4097-b5f7-ed17341ae71c" providerId="ADAL" clId="{662E34DF-7CC0-42BA-9037-E4DA30CB2791}" dt="2023-04-23T08:53:59.643" v="4189" actId="1038"/>
          <ac:spMkLst>
            <pc:docMk/>
            <pc:sldMk cId="4075102809" sldId="434"/>
            <ac:spMk id="81" creationId="{08CAD2A7-64A8-1AB1-8A0F-83FF8928915E}"/>
          </ac:spMkLst>
        </pc:spChg>
        <pc:spChg chg="add mod topLvl">
          <ac:chgData name="Asadullah Galib" userId="a568b8db-2aef-4097-b5f7-ed17341ae71c" providerId="ADAL" clId="{662E34DF-7CC0-42BA-9037-E4DA30CB2791}" dt="2023-04-23T08:53:59.643" v="4189" actId="1038"/>
          <ac:spMkLst>
            <pc:docMk/>
            <pc:sldMk cId="4075102809" sldId="434"/>
            <ac:spMk id="82" creationId="{2FD71012-8226-0E60-AD7C-A5F9538AE847}"/>
          </ac:spMkLst>
        </pc:spChg>
        <pc:spChg chg="add mod topLvl">
          <ac:chgData name="Asadullah Galib" userId="a568b8db-2aef-4097-b5f7-ed17341ae71c" providerId="ADAL" clId="{662E34DF-7CC0-42BA-9037-E4DA30CB2791}" dt="2023-04-23T08:53:59.643" v="4189" actId="1038"/>
          <ac:spMkLst>
            <pc:docMk/>
            <pc:sldMk cId="4075102809" sldId="434"/>
            <ac:spMk id="84" creationId="{418B596D-82BD-077F-8E97-DE7CA096EA48}"/>
          </ac:spMkLst>
        </pc:spChg>
        <pc:spChg chg="add mod topLvl">
          <ac:chgData name="Asadullah Galib" userId="a568b8db-2aef-4097-b5f7-ed17341ae71c" providerId="ADAL" clId="{662E34DF-7CC0-42BA-9037-E4DA30CB2791}" dt="2023-04-23T08:53:59.643" v="4189" actId="1038"/>
          <ac:spMkLst>
            <pc:docMk/>
            <pc:sldMk cId="4075102809" sldId="434"/>
            <ac:spMk id="85" creationId="{B3E9A2D1-882D-A2CF-8619-8D79BC26C63F}"/>
          </ac:spMkLst>
        </pc:spChg>
        <pc:spChg chg="add mod topLvl">
          <ac:chgData name="Asadullah Galib" userId="a568b8db-2aef-4097-b5f7-ed17341ae71c" providerId="ADAL" clId="{662E34DF-7CC0-42BA-9037-E4DA30CB2791}" dt="2023-04-23T08:53:59.643" v="4189" actId="1038"/>
          <ac:spMkLst>
            <pc:docMk/>
            <pc:sldMk cId="4075102809" sldId="434"/>
            <ac:spMk id="86" creationId="{3A681982-CBC2-9159-D62E-6D082FC4B2F7}"/>
          </ac:spMkLst>
        </pc:spChg>
        <pc:spChg chg="add mod topLvl">
          <ac:chgData name="Asadullah Galib" userId="a568b8db-2aef-4097-b5f7-ed17341ae71c" providerId="ADAL" clId="{662E34DF-7CC0-42BA-9037-E4DA30CB2791}" dt="2023-04-23T08:53:59.643" v="4189" actId="1038"/>
          <ac:spMkLst>
            <pc:docMk/>
            <pc:sldMk cId="4075102809" sldId="434"/>
            <ac:spMk id="88" creationId="{E9F1DF55-893C-ACB4-D8E0-716281875C17}"/>
          </ac:spMkLst>
        </pc:spChg>
        <pc:spChg chg="add mod topLvl">
          <ac:chgData name="Asadullah Galib" userId="a568b8db-2aef-4097-b5f7-ed17341ae71c" providerId="ADAL" clId="{662E34DF-7CC0-42BA-9037-E4DA30CB2791}" dt="2023-04-23T08:53:59.643" v="4189" actId="1038"/>
          <ac:spMkLst>
            <pc:docMk/>
            <pc:sldMk cId="4075102809" sldId="434"/>
            <ac:spMk id="94" creationId="{2BE4CB8B-E15A-CEDA-6755-12D4722371A7}"/>
          </ac:spMkLst>
        </pc:spChg>
        <pc:spChg chg="add mod topLvl">
          <ac:chgData name="Asadullah Galib" userId="a568b8db-2aef-4097-b5f7-ed17341ae71c" providerId="ADAL" clId="{662E34DF-7CC0-42BA-9037-E4DA30CB2791}" dt="2023-04-23T08:53:59.643" v="4189" actId="1038"/>
          <ac:spMkLst>
            <pc:docMk/>
            <pc:sldMk cId="4075102809" sldId="434"/>
            <ac:spMk id="95" creationId="{AA22B67C-5AB1-0EDD-4065-5455E73D4352}"/>
          </ac:spMkLst>
        </pc:spChg>
        <pc:spChg chg="add mod topLvl">
          <ac:chgData name="Asadullah Galib" userId="a568b8db-2aef-4097-b5f7-ed17341ae71c" providerId="ADAL" clId="{662E34DF-7CC0-42BA-9037-E4DA30CB2791}" dt="2023-04-23T08:53:59.643" v="4189" actId="1038"/>
          <ac:spMkLst>
            <pc:docMk/>
            <pc:sldMk cId="4075102809" sldId="434"/>
            <ac:spMk id="96" creationId="{0361FF72-BC65-A867-50F2-8408F28E7ED5}"/>
          </ac:spMkLst>
        </pc:spChg>
        <pc:spChg chg="add mod topLvl">
          <ac:chgData name="Asadullah Galib" userId="a568b8db-2aef-4097-b5f7-ed17341ae71c" providerId="ADAL" clId="{662E34DF-7CC0-42BA-9037-E4DA30CB2791}" dt="2023-04-23T08:53:59.643" v="4189" actId="1038"/>
          <ac:spMkLst>
            <pc:docMk/>
            <pc:sldMk cId="4075102809" sldId="434"/>
            <ac:spMk id="98" creationId="{20A95A6A-D0FD-AA73-5631-701D2CC7F84C}"/>
          </ac:spMkLst>
        </pc:spChg>
        <pc:spChg chg="add mod topLvl">
          <ac:chgData name="Asadullah Galib" userId="a568b8db-2aef-4097-b5f7-ed17341ae71c" providerId="ADAL" clId="{662E34DF-7CC0-42BA-9037-E4DA30CB2791}" dt="2023-04-23T08:53:59.643" v="4189" actId="1038"/>
          <ac:spMkLst>
            <pc:docMk/>
            <pc:sldMk cId="4075102809" sldId="434"/>
            <ac:spMk id="101" creationId="{130CC50F-999D-4867-13AE-33F6F1B85C38}"/>
          </ac:spMkLst>
        </pc:spChg>
        <pc:spChg chg="add mod topLvl">
          <ac:chgData name="Asadullah Galib" userId="a568b8db-2aef-4097-b5f7-ed17341ae71c" providerId="ADAL" clId="{662E34DF-7CC0-42BA-9037-E4DA30CB2791}" dt="2023-04-23T08:53:59.643" v="4189" actId="1038"/>
          <ac:spMkLst>
            <pc:docMk/>
            <pc:sldMk cId="4075102809" sldId="434"/>
            <ac:spMk id="102" creationId="{FBAD7091-84B8-555E-BA8C-B3FF3159EE80}"/>
          </ac:spMkLst>
        </pc:spChg>
        <pc:spChg chg="add mod topLvl">
          <ac:chgData name="Asadullah Galib" userId="a568b8db-2aef-4097-b5f7-ed17341ae71c" providerId="ADAL" clId="{662E34DF-7CC0-42BA-9037-E4DA30CB2791}" dt="2023-04-23T08:53:59.643" v="4189" actId="1038"/>
          <ac:spMkLst>
            <pc:docMk/>
            <pc:sldMk cId="4075102809" sldId="434"/>
            <ac:spMk id="103" creationId="{42F6E6A1-B552-47EA-6106-CF2B704168C3}"/>
          </ac:spMkLst>
        </pc:spChg>
        <pc:spChg chg="add mod topLvl">
          <ac:chgData name="Asadullah Galib" userId="a568b8db-2aef-4097-b5f7-ed17341ae71c" providerId="ADAL" clId="{662E34DF-7CC0-42BA-9037-E4DA30CB2791}" dt="2023-04-23T08:53:59.643" v="4189" actId="1038"/>
          <ac:spMkLst>
            <pc:docMk/>
            <pc:sldMk cId="4075102809" sldId="434"/>
            <ac:spMk id="105" creationId="{1DEA54A0-2E22-AC5F-D693-B238C3A67B8E}"/>
          </ac:spMkLst>
        </pc:spChg>
        <pc:spChg chg="add mod topLvl">
          <ac:chgData name="Asadullah Galib" userId="a568b8db-2aef-4097-b5f7-ed17341ae71c" providerId="ADAL" clId="{662E34DF-7CC0-42BA-9037-E4DA30CB2791}" dt="2023-04-23T09:41:24.950" v="4651" actId="20577"/>
          <ac:spMkLst>
            <pc:docMk/>
            <pc:sldMk cId="4075102809" sldId="434"/>
            <ac:spMk id="107" creationId="{27EAE8C1-072B-C9E7-DA07-1E9B2F9A3A02}"/>
          </ac:spMkLst>
        </pc:spChg>
        <pc:spChg chg="add mod topLvl">
          <ac:chgData name="Asadullah Galib" userId="a568b8db-2aef-4097-b5f7-ed17341ae71c" providerId="ADAL" clId="{662E34DF-7CC0-42BA-9037-E4DA30CB2791}" dt="2023-04-23T08:53:59.643" v="4189" actId="1038"/>
          <ac:spMkLst>
            <pc:docMk/>
            <pc:sldMk cId="4075102809" sldId="434"/>
            <ac:spMk id="109" creationId="{DC1044A6-3BD0-EFE1-A66C-C340FBE95633}"/>
          </ac:spMkLst>
        </pc:spChg>
        <pc:spChg chg="add mod topLvl">
          <ac:chgData name="Asadullah Galib" userId="a568b8db-2aef-4097-b5f7-ed17341ae71c" providerId="ADAL" clId="{662E34DF-7CC0-42BA-9037-E4DA30CB2791}" dt="2023-04-23T08:54:59.347" v="4235" actId="1036"/>
          <ac:spMkLst>
            <pc:docMk/>
            <pc:sldMk cId="4075102809" sldId="434"/>
            <ac:spMk id="111" creationId="{82EE2474-F6D0-9655-2223-80269918D1C0}"/>
          </ac:spMkLst>
        </pc:spChg>
        <pc:grpChg chg="add del mod">
          <ac:chgData name="Asadullah Galib" userId="a568b8db-2aef-4097-b5f7-ed17341ae71c" providerId="ADAL" clId="{662E34DF-7CC0-42BA-9037-E4DA30CB2791}" dt="2023-04-21T17:24:21.439" v="2922" actId="165"/>
          <ac:grpSpMkLst>
            <pc:docMk/>
            <pc:sldMk cId="4075102809" sldId="434"/>
            <ac:grpSpMk id="112" creationId="{A3AC1A4F-960F-DBB6-DA48-6766C1010C02}"/>
          </ac:grpSpMkLst>
        </pc:grpChg>
        <pc:picChg chg="del">
          <ac:chgData name="Asadullah Galib" userId="a568b8db-2aef-4097-b5f7-ed17341ae71c" providerId="ADAL" clId="{662E34DF-7CC0-42BA-9037-E4DA30CB2791}" dt="2023-04-21T17:22:42.301" v="2914" actId="478"/>
          <ac:picMkLst>
            <pc:docMk/>
            <pc:sldMk cId="4075102809" sldId="434"/>
            <ac:picMk id="91" creationId="{D4D03DBE-7583-B432-4CDA-29E7D9F9E95F}"/>
          </ac:picMkLst>
        </pc:picChg>
        <pc:picChg chg="add del mod">
          <ac:chgData name="Asadullah Galib" userId="a568b8db-2aef-4097-b5f7-ed17341ae71c" providerId="ADAL" clId="{662E34DF-7CC0-42BA-9037-E4DA30CB2791}" dt="2023-04-23T08:52:13.389" v="4106" actId="478"/>
          <ac:picMkLst>
            <pc:docMk/>
            <pc:sldMk cId="4075102809" sldId="434"/>
            <ac:picMk id="120" creationId="{4F201A2A-2156-756A-D778-A8102B374876}"/>
          </ac:picMkLst>
        </pc:picChg>
        <pc:cxnChg chg="add del mod">
          <ac:chgData name="Asadullah Galib" userId="a568b8db-2aef-4097-b5f7-ed17341ae71c" providerId="ADAL" clId="{662E34DF-7CC0-42BA-9037-E4DA30CB2791}" dt="2023-04-21T17:22:44.207" v="2916"/>
          <ac:cxnSpMkLst>
            <pc:docMk/>
            <pc:sldMk cId="4075102809" sldId="434"/>
            <ac:cxnSpMk id="3" creationId="{7E73FCE1-C93F-3C95-1E58-454CD82B846D}"/>
          </ac:cxnSpMkLst>
        </pc:cxnChg>
        <pc:cxnChg chg="add del mod">
          <ac:chgData name="Asadullah Galib" userId="a568b8db-2aef-4097-b5f7-ed17341ae71c" providerId="ADAL" clId="{662E34DF-7CC0-42BA-9037-E4DA30CB2791}" dt="2023-04-21T17:22:44.207" v="2916"/>
          <ac:cxnSpMkLst>
            <pc:docMk/>
            <pc:sldMk cId="4075102809" sldId="434"/>
            <ac:cxnSpMk id="11" creationId="{66489A61-F7A0-CF4D-6E85-969EA83CDEE1}"/>
          </ac:cxnSpMkLst>
        </pc:cxnChg>
        <pc:cxnChg chg="add del mod">
          <ac:chgData name="Asadullah Galib" userId="a568b8db-2aef-4097-b5f7-ed17341ae71c" providerId="ADAL" clId="{662E34DF-7CC0-42BA-9037-E4DA30CB2791}" dt="2023-04-21T17:22:44.207" v="2916"/>
          <ac:cxnSpMkLst>
            <pc:docMk/>
            <pc:sldMk cId="4075102809" sldId="434"/>
            <ac:cxnSpMk id="19" creationId="{56F76811-7CB2-12F9-007C-4B150B94DF88}"/>
          </ac:cxnSpMkLst>
        </pc:cxnChg>
        <pc:cxnChg chg="add mod topLvl">
          <ac:chgData name="Asadullah Galib" userId="a568b8db-2aef-4097-b5f7-ed17341ae71c" providerId="ADAL" clId="{662E34DF-7CC0-42BA-9037-E4DA30CB2791}" dt="2023-04-23T08:53:59.643" v="4189" actId="1038"/>
          <ac:cxnSpMkLst>
            <pc:docMk/>
            <pc:sldMk cId="4075102809" sldId="434"/>
            <ac:cxnSpMk id="28" creationId="{A1713CB0-3C6E-0FD6-B4FF-E6D1F826F104}"/>
          </ac:cxnSpMkLst>
        </pc:cxnChg>
        <pc:cxnChg chg="add mod topLvl">
          <ac:chgData name="Asadullah Galib" userId="a568b8db-2aef-4097-b5f7-ed17341ae71c" providerId="ADAL" clId="{662E34DF-7CC0-42BA-9037-E4DA30CB2791}" dt="2023-04-23T08:53:59.643" v="4189" actId="1038"/>
          <ac:cxnSpMkLst>
            <pc:docMk/>
            <pc:sldMk cId="4075102809" sldId="434"/>
            <ac:cxnSpMk id="29" creationId="{A8875893-0207-14EC-BAF9-B9BB63EF1919}"/>
          </ac:cxnSpMkLst>
        </pc:cxnChg>
        <pc:cxnChg chg="add mod topLvl">
          <ac:chgData name="Asadullah Galib" userId="a568b8db-2aef-4097-b5f7-ed17341ae71c" providerId="ADAL" clId="{662E34DF-7CC0-42BA-9037-E4DA30CB2791}" dt="2023-04-23T08:53:59.643" v="4189" actId="1038"/>
          <ac:cxnSpMkLst>
            <pc:docMk/>
            <pc:sldMk cId="4075102809" sldId="434"/>
            <ac:cxnSpMk id="30" creationId="{FA3C04F6-8AF8-FB7A-4F7F-FDE8D81D2BA5}"/>
          </ac:cxnSpMkLst>
        </pc:cxnChg>
        <pc:cxnChg chg="add mod topLvl">
          <ac:chgData name="Asadullah Galib" userId="a568b8db-2aef-4097-b5f7-ed17341ae71c" providerId="ADAL" clId="{662E34DF-7CC0-42BA-9037-E4DA30CB2791}" dt="2023-04-23T08:53:59.643" v="4189" actId="1038"/>
          <ac:cxnSpMkLst>
            <pc:docMk/>
            <pc:sldMk cId="4075102809" sldId="434"/>
            <ac:cxnSpMk id="33" creationId="{E3E8B82E-CDB6-8AD1-E6C1-C8EFF1C43930}"/>
          </ac:cxnSpMkLst>
        </pc:cxnChg>
        <pc:cxnChg chg="add mod topLvl">
          <ac:chgData name="Asadullah Galib" userId="a568b8db-2aef-4097-b5f7-ed17341ae71c" providerId="ADAL" clId="{662E34DF-7CC0-42BA-9037-E4DA30CB2791}" dt="2023-04-23T08:53:59.643" v="4189" actId="1038"/>
          <ac:cxnSpMkLst>
            <pc:docMk/>
            <pc:sldMk cId="4075102809" sldId="434"/>
            <ac:cxnSpMk id="39" creationId="{D62E6D09-CAC7-7C53-8417-A9CA1D3E7986}"/>
          </ac:cxnSpMkLst>
        </pc:cxnChg>
        <pc:cxnChg chg="add mod topLvl">
          <ac:chgData name="Asadullah Galib" userId="a568b8db-2aef-4097-b5f7-ed17341ae71c" providerId="ADAL" clId="{662E34DF-7CC0-42BA-9037-E4DA30CB2791}" dt="2023-04-23T08:53:59.643" v="4189" actId="1038"/>
          <ac:cxnSpMkLst>
            <pc:docMk/>
            <pc:sldMk cId="4075102809" sldId="434"/>
            <ac:cxnSpMk id="45" creationId="{27364EB0-6957-280C-10BF-045D28464B68}"/>
          </ac:cxnSpMkLst>
        </pc:cxnChg>
        <pc:cxnChg chg="add mod topLvl">
          <ac:chgData name="Asadullah Galib" userId="a568b8db-2aef-4097-b5f7-ed17341ae71c" providerId="ADAL" clId="{662E34DF-7CC0-42BA-9037-E4DA30CB2791}" dt="2023-04-23T08:53:59.643" v="4189" actId="1038"/>
          <ac:cxnSpMkLst>
            <pc:docMk/>
            <pc:sldMk cId="4075102809" sldId="434"/>
            <ac:cxnSpMk id="46" creationId="{147DCC31-39F6-2429-2162-F689A94B3F4C}"/>
          </ac:cxnSpMkLst>
        </pc:cxnChg>
        <pc:cxnChg chg="add mod topLvl">
          <ac:chgData name="Asadullah Galib" userId="a568b8db-2aef-4097-b5f7-ed17341ae71c" providerId="ADAL" clId="{662E34DF-7CC0-42BA-9037-E4DA30CB2791}" dt="2023-04-23T08:53:59.643" v="4189" actId="1038"/>
          <ac:cxnSpMkLst>
            <pc:docMk/>
            <pc:sldMk cId="4075102809" sldId="434"/>
            <ac:cxnSpMk id="47" creationId="{95D7A3C2-E419-2971-4361-4B9130248874}"/>
          </ac:cxnSpMkLst>
        </pc:cxnChg>
        <pc:cxnChg chg="add mod topLvl">
          <ac:chgData name="Asadullah Galib" userId="a568b8db-2aef-4097-b5f7-ed17341ae71c" providerId="ADAL" clId="{662E34DF-7CC0-42BA-9037-E4DA30CB2791}" dt="2023-04-23T08:53:59.643" v="4189" actId="1038"/>
          <ac:cxnSpMkLst>
            <pc:docMk/>
            <pc:sldMk cId="4075102809" sldId="434"/>
            <ac:cxnSpMk id="56" creationId="{7D8458B2-481E-EDD1-FEB3-14A1932BF2E7}"/>
          </ac:cxnSpMkLst>
        </pc:cxnChg>
        <pc:cxnChg chg="add mod topLvl">
          <ac:chgData name="Asadullah Galib" userId="a568b8db-2aef-4097-b5f7-ed17341ae71c" providerId="ADAL" clId="{662E34DF-7CC0-42BA-9037-E4DA30CB2791}" dt="2023-04-23T08:53:59.643" v="4189" actId="1038"/>
          <ac:cxnSpMkLst>
            <pc:docMk/>
            <pc:sldMk cId="4075102809" sldId="434"/>
            <ac:cxnSpMk id="59" creationId="{2F631552-C705-39B1-B1AE-061BF168F944}"/>
          </ac:cxnSpMkLst>
        </pc:cxnChg>
        <pc:cxnChg chg="add mod topLvl">
          <ac:chgData name="Asadullah Galib" userId="a568b8db-2aef-4097-b5f7-ed17341ae71c" providerId="ADAL" clId="{662E34DF-7CC0-42BA-9037-E4DA30CB2791}" dt="2023-04-23T08:53:59.643" v="4189" actId="1038"/>
          <ac:cxnSpMkLst>
            <pc:docMk/>
            <pc:sldMk cId="4075102809" sldId="434"/>
            <ac:cxnSpMk id="63" creationId="{E885CAAF-CFB5-C8D7-20CE-5457C5213DEF}"/>
          </ac:cxnSpMkLst>
        </pc:cxnChg>
        <pc:cxnChg chg="add mod topLvl">
          <ac:chgData name="Asadullah Galib" userId="a568b8db-2aef-4097-b5f7-ed17341ae71c" providerId="ADAL" clId="{662E34DF-7CC0-42BA-9037-E4DA30CB2791}" dt="2023-04-23T08:53:59.643" v="4189" actId="1038"/>
          <ac:cxnSpMkLst>
            <pc:docMk/>
            <pc:sldMk cId="4075102809" sldId="434"/>
            <ac:cxnSpMk id="64" creationId="{936BF870-400E-AF54-0B96-4724C50B94E1}"/>
          </ac:cxnSpMkLst>
        </pc:cxnChg>
        <pc:cxnChg chg="add mod topLvl">
          <ac:chgData name="Asadullah Galib" userId="a568b8db-2aef-4097-b5f7-ed17341ae71c" providerId="ADAL" clId="{662E34DF-7CC0-42BA-9037-E4DA30CB2791}" dt="2023-04-23T08:53:59.643" v="4189" actId="1038"/>
          <ac:cxnSpMkLst>
            <pc:docMk/>
            <pc:sldMk cId="4075102809" sldId="434"/>
            <ac:cxnSpMk id="65" creationId="{6AD18471-4E71-982B-885B-21FC1E84BBA9}"/>
          </ac:cxnSpMkLst>
        </pc:cxnChg>
        <pc:cxnChg chg="add mod topLvl">
          <ac:chgData name="Asadullah Galib" userId="a568b8db-2aef-4097-b5f7-ed17341ae71c" providerId="ADAL" clId="{662E34DF-7CC0-42BA-9037-E4DA30CB2791}" dt="2023-04-23T08:53:59.643" v="4189" actId="1038"/>
          <ac:cxnSpMkLst>
            <pc:docMk/>
            <pc:sldMk cId="4075102809" sldId="434"/>
            <ac:cxnSpMk id="66" creationId="{9621197E-F35D-DE5F-1AD4-A9C3DF6CD48D}"/>
          </ac:cxnSpMkLst>
        </pc:cxnChg>
        <pc:cxnChg chg="add mod topLvl">
          <ac:chgData name="Asadullah Galib" userId="a568b8db-2aef-4097-b5f7-ed17341ae71c" providerId="ADAL" clId="{662E34DF-7CC0-42BA-9037-E4DA30CB2791}" dt="2023-04-23T08:53:59.643" v="4189" actId="1038"/>
          <ac:cxnSpMkLst>
            <pc:docMk/>
            <pc:sldMk cId="4075102809" sldId="434"/>
            <ac:cxnSpMk id="67" creationId="{CA746C7F-428E-3B3D-EE1B-0D2B6CDDE7AD}"/>
          </ac:cxnSpMkLst>
        </pc:cxnChg>
        <pc:cxnChg chg="add mod topLvl">
          <ac:chgData name="Asadullah Galib" userId="a568b8db-2aef-4097-b5f7-ed17341ae71c" providerId="ADAL" clId="{662E34DF-7CC0-42BA-9037-E4DA30CB2791}" dt="2023-04-23T08:53:59.643" v="4189" actId="1038"/>
          <ac:cxnSpMkLst>
            <pc:docMk/>
            <pc:sldMk cId="4075102809" sldId="434"/>
            <ac:cxnSpMk id="69" creationId="{1A37CC1D-3E29-EB07-41A5-3E54524CC10F}"/>
          </ac:cxnSpMkLst>
        </pc:cxnChg>
        <pc:cxnChg chg="add mod topLvl">
          <ac:chgData name="Asadullah Galib" userId="a568b8db-2aef-4097-b5f7-ed17341ae71c" providerId="ADAL" clId="{662E34DF-7CC0-42BA-9037-E4DA30CB2791}" dt="2023-04-23T08:53:59.643" v="4189" actId="1038"/>
          <ac:cxnSpMkLst>
            <pc:docMk/>
            <pc:sldMk cId="4075102809" sldId="434"/>
            <ac:cxnSpMk id="71" creationId="{5FE2FAD9-8054-8DFA-D9E2-7AAF20CCCECA}"/>
          </ac:cxnSpMkLst>
        </pc:cxnChg>
        <pc:cxnChg chg="add mod topLvl">
          <ac:chgData name="Asadullah Galib" userId="a568b8db-2aef-4097-b5f7-ed17341ae71c" providerId="ADAL" clId="{662E34DF-7CC0-42BA-9037-E4DA30CB2791}" dt="2023-04-23T08:53:59.643" v="4189" actId="1038"/>
          <ac:cxnSpMkLst>
            <pc:docMk/>
            <pc:sldMk cId="4075102809" sldId="434"/>
            <ac:cxnSpMk id="76" creationId="{8B6AC28F-0B2A-4147-A636-69AA063D885D}"/>
          </ac:cxnSpMkLst>
        </pc:cxnChg>
        <pc:cxnChg chg="add mod topLvl">
          <ac:chgData name="Asadullah Galib" userId="a568b8db-2aef-4097-b5f7-ed17341ae71c" providerId="ADAL" clId="{662E34DF-7CC0-42BA-9037-E4DA30CB2791}" dt="2023-04-23T08:53:59.643" v="4189" actId="1038"/>
          <ac:cxnSpMkLst>
            <pc:docMk/>
            <pc:sldMk cId="4075102809" sldId="434"/>
            <ac:cxnSpMk id="83" creationId="{432F2EB8-AA2C-F6B5-EDC0-21423F929A10}"/>
          </ac:cxnSpMkLst>
        </pc:cxnChg>
        <pc:cxnChg chg="add mod topLvl">
          <ac:chgData name="Asadullah Galib" userId="a568b8db-2aef-4097-b5f7-ed17341ae71c" providerId="ADAL" clId="{662E34DF-7CC0-42BA-9037-E4DA30CB2791}" dt="2023-04-23T08:53:59.643" v="4189" actId="1038"/>
          <ac:cxnSpMkLst>
            <pc:docMk/>
            <pc:sldMk cId="4075102809" sldId="434"/>
            <ac:cxnSpMk id="87" creationId="{4873E4FD-A2F0-637A-1088-6D3BDBDB1BF4}"/>
          </ac:cxnSpMkLst>
        </pc:cxnChg>
        <pc:cxnChg chg="add mod topLvl">
          <ac:chgData name="Asadullah Galib" userId="a568b8db-2aef-4097-b5f7-ed17341ae71c" providerId="ADAL" clId="{662E34DF-7CC0-42BA-9037-E4DA30CB2791}" dt="2023-04-23T08:53:59.643" v="4189" actId="1038"/>
          <ac:cxnSpMkLst>
            <pc:docMk/>
            <pc:sldMk cId="4075102809" sldId="434"/>
            <ac:cxnSpMk id="89" creationId="{64CC349B-CA3F-8E0D-5A8B-8E24736D523E}"/>
          </ac:cxnSpMkLst>
        </pc:cxnChg>
        <pc:cxnChg chg="add mod topLvl">
          <ac:chgData name="Asadullah Galib" userId="a568b8db-2aef-4097-b5f7-ed17341ae71c" providerId="ADAL" clId="{662E34DF-7CC0-42BA-9037-E4DA30CB2791}" dt="2023-04-23T08:53:59.643" v="4189" actId="1038"/>
          <ac:cxnSpMkLst>
            <pc:docMk/>
            <pc:sldMk cId="4075102809" sldId="434"/>
            <ac:cxnSpMk id="90" creationId="{40A47B06-274F-79A8-72CA-F47BF3393550}"/>
          </ac:cxnSpMkLst>
        </pc:cxnChg>
        <pc:cxnChg chg="add mod topLvl">
          <ac:chgData name="Asadullah Galib" userId="a568b8db-2aef-4097-b5f7-ed17341ae71c" providerId="ADAL" clId="{662E34DF-7CC0-42BA-9037-E4DA30CB2791}" dt="2023-04-23T08:53:59.643" v="4189" actId="1038"/>
          <ac:cxnSpMkLst>
            <pc:docMk/>
            <pc:sldMk cId="4075102809" sldId="434"/>
            <ac:cxnSpMk id="92" creationId="{1580486E-4945-D525-61A9-1975510AA894}"/>
          </ac:cxnSpMkLst>
        </pc:cxnChg>
        <pc:cxnChg chg="add mod topLvl">
          <ac:chgData name="Asadullah Galib" userId="a568b8db-2aef-4097-b5f7-ed17341ae71c" providerId="ADAL" clId="{662E34DF-7CC0-42BA-9037-E4DA30CB2791}" dt="2023-04-23T08:53:59.643" v="4189" actId="1038"/>
          <ac:cxnSpMkLst>
            <pc:docMk/>
            <pc:sldMk cId="4075102809" sldId="434"/>
            <ac:cxnSpMk id="93" creationId="{4540D88B-22B8-9E26-BA5B-FDF6CD2CEFF1}"/>
          </ac:cxnSpMkLst>
        </pc:cxnChg>
        <pc:cxnChg chg="add mod topLvl">
          <ac:chgData name="Asadullah Galib" userId="a568b8db-2aef-4097-b5f7-ed17341ae71c" providerId="ADAL" clId="{662E34DF-7CC0-42BA-9037-E4DA30CB2791}" dt="2023-04-23T08:53:59.643" v="4189" actId="1038"/>
          <ac:cxnSpMkLst>
            <pc:docMk/>
            <pc:sldMk cId="4075102809" sldId="434"/>
            <ac:cxnSpMk id="97" creationId="{67FF32BA-7021-D836-EE4A-70CB41383AAE}"/>
          </ac:cxnSpMkLst>
        </pc:cxnChg>
        <pc:cxnChg chg="add mod topLvl">
          <ac:chgData name="Asadullah Galib" userId="a568b8db-2aef-4097-b5f7-ed17341ae71c" providerId="ADAL" clId="{662E34DF-7CC0-42BA-9037-E4DA30CB2791}" dt="2023-04-23T08:53:59.643" v="4189" actId="1038"/>
          <ac:cxnSpMkLst>
            <pc:docMk/>
            <pc:sldMk cId="4075102809" sldId="434"/>
            <ac:cxnSpMk id="99" creationId="{FA713F1F-22A5-1747-698D-393D242BF769}"/>
          </ac:cxnSpMkLst>
        </pc:cxnChg>
        <pc:cxnChg chg="add mod topLvl">
          <ac:chgData name="Asadullah Galib" userId="a568b8db-2aef-4097-b5f7-ed17341ae71c" providerId="ADAL" clId="{662E34DF-7CC0-42BA-9037-E4DA30CB2791}" dt="2023-04-23T08:53:59.643" v="4189" actId="1038"/>
          <ac:cxnSpMkLst>
            <pc:docMk/>
            <pc:sldMk cId="4075102809" sldId="434"/>
            <ac:cxnSpMk id="100" creationId="{B52E567B-4FF3-033C-C145-DA2AB458DEC5}"/>
          </ac:cxnSpMkLst>
        </pc:cxnChg>
        <pc:cxnChg chg="add mod topLvl">
          <ac:chgData name="Asadullah Galib" userId="a568b8db-2aef-4097-b5f7-ed17341ae71c" providerId="ADAL" clId="{662E34DF-7CC0-42BA-9037-E4DA30CB2791}" dt="2023-04-23T08:53:59.643" v="4189" actId="1038"/>
          <ac:cxnSpMkLst>
            <pc:docMk/>
            <pc:sldMk cId="4075102809" sldId="434"/>
            <ac:cxnSpMk id="104" creationId="{DD6DB5DA-B34D-EDA8-498B-DBD8889A2E95}"/>
          </ac:cxnSpMkLst>
        </pc:cxnChg>
        <pc:cxnChg chg="add mod topLvl">
          <ac:chgData name="Asadullah Galib" userId="a568b8db-2aef-4097-b5f7-ed17341ae71c" providerId="ADAL" clId="{662E34DF-7CC0-42BA-9037-E4DA30CB2791}" dt="2023-04-23T08:53:59.643" v="4189" actId="1038"/>
          <ac:cxnSpMkLst>
            <pc:docMk/>
            <pc:sldMk cId="4075102809" sldId="434"/>
            <ac:cxnSpMk id="106" creationId="{23D8FFBB-7914-2484-A236-E11F222FDAAB}"/>
          </ac:cxnSpMkLst>
        </pc:cxnChg>
        <pc:cxnChg chg="add mod topLvl">
          <ac:chgData name="Asadullah Galib" userId="a568b8db-2aef-4097-b5f7-ed17341ae71c" providerId="ADAL" clId="{662E34DF-7CC0-42BA-9037-E4DA30CB2791}" dt="2023-04-23T08:53:59.643" v="4189" actId="1038"/>
          <ac:cxnSpMkLst>
            <pc:docMk/>
            <pc:sldMk cId="4075102809" sldId="434"/>
            <ac:cxnSpMk id="108" creationId="{BD303B14-5545-4881-BD7B-A66EDC595907}"/>
          </ac:cxnSpMkLst>
        </pc:cxnChg>
        <pc:cxnChg chg="add mod topLvl">
          <ac:chgData name="Asadullah Galib" userId="a568b8db-2aef-4097-b5f7-ed17341ae71c" providerId="ADAL" clId="{662E34DF-7CC0-42BA-9037-E4DA30CB2791}" dt="2023-04-23T08:53:59.643" v="4189" actId="1038"/>
          <ac:cxnSpMkLst>
            <pc:docMk/>
            <pc:sldMk cId="4075102809" sldId="434"/>
            <ac:cxnSpMk id="110" creationId="{72EA379B-5B9E-B03E-71A0-B951BE8C0648}"/>
          </ac:cxnSpMkLst>
        </pc:cxnChg>
      </pc:sldChg>
      <pc:sldChg chg="modSp mod">
        <pc:chgData name="Asadullah Galib" userId="a568b8db-2aef-4097-b5f7-ed17341ae71c" providerId="ADAL" clId="{662E34DF-7CC0-42BA-9037-E4DA30CB2791}" dt="2023-04-23T13:33:36.836" v="6249" actId="20577"/>
        <pc:sldMkLst>
          <pc:docMk/>
          <pc:sldMk cId="2463766377" sldId="436"/>
        </pc:sldMkLst>
        <pc:spChg chg="mod">
          <ac:chgData name="Asadullah Galib" userId="a568b8db-2aef-4097-b5f7-ed17341ae71c" providerId="ADAL" clId="{662E34DF-7CC0-42BA-9037-E4DA30CB2791}" dt="2023-04-23T13:33:12.345" v="6239" actId="20577"/>
          <ac:spMkLst>
            <pc:docMk/>
            <pc:sldMk cId="2463766377" sldId="436"/>
            <ac:spMk id="2" creationId="{F79C2021-AA99-9ED3-92F9-7F2DC5E11F66}"/>
          </ac:spMkLst>
        </pc:spChg>
        <pc:spChg chg="mod">
          <ac:chgData name="Asadullah Galib" userId="a568b8db-2aef-4097-b5f7-ed17341ae71c" providerId="ADAL" clId="{662E34DF-7CC0-42BA-9037-E4DA30CB2791}" dt="2023-04-23T13:33:36.836" v="6249" actId="20577"/>
          <ac:spMkLst>
            <pc:docMk/>
            <pc:sldMk cId="2463766377" sldId="436"/>
            <ac:spMk id="3" creationId="{01C3F373-4A9D-5C84-BFA7-D2B5358E2C97}"/>
          </ac:spMkLst>
        </pc:spChg>
        <pc:picChg chg="mod">
          <ac:chgData name="Asadullah Galib" userId="a568b8db-2aef-4097-b5f7-ed17341ae71c" providerId="ADAL" clId="{662E34DF-7CC0-42BA-9037-E4DA30CB2791}" dt="2023-04-23T13:33:22.187" v="6241" actId="1076"/>
          <ac:picMkLst>
            <pc:docMk/>
            <pc:sldMk cId="2463766377" sldId="436"/>
            <ac:picMk id="6" creationId="{B2FD23E5-D6CA-01AD-9F16-F351A8069124}"/>
          </ac:picMkLst>
        </pc:picChg>
      </pc:sldChg>
      <pc:sldChg chg="modSp mod modAnim">
        <pc:chgData name="Asadullah Galib" userId="a568b8db-2aef-4097-b5f7-ed17341ae71c" providerId="ADAL" clId="{662E34DF-7CC0-42BA-9037-E4DA30CB2791}" dt="2023-04-23T09:04:13.503" v="4262"/>
        <pc:sldMkLst>
          <pc:docMk/>
          <pc:sldMk cId="3207842257" sldId="437"/>
        </pc:sldMkLst>
        <pc:spChg chg="mod">
          <ac:chgData name="Asadullah Galib" userId="a568b8db-2aef-4097-b5f7-ed17341ae71c" providerId="ADAL" clId="{662E34DF-7CC0-42BA-9037-E4DA30CB2791}" dt="2023-04-21T18:44:10.618" v="3716" actId="20577"/>
          <ac:spMkLst>
            <pc:docMk/>
            <pc:sldMk cId="3207842257" sldId="437"/>
            <ac:spMk id="3" creationId="{C8B91F7A-D247-3D4A-2A95-2333942FED15}"/>
          </ac:spMkLst>
        </pc:spChg>
      </pc:sldChg>
      <pc:sldChg chg="modSp mod">
        <pc:chgData name="Asadullah Galib" userId="a568b8db-2aef-4097-b5f7-ed17341ae71c" providerId="ADAL" clId="{662E34DF-7CC0-42BA-9037-E4DA30CB2791}" dt="2023-04-20T09:20:31.891" v="71" actId="20577"/>
        <pc:sldMkLst>
          <pc:docMk/>
          <pc:sldMk cId="2952681325" sldId="442"/>
        </pc:sldMkLst>
        <pc:spChg chg="mod">
          <ac:chgData name="Asadullah Galib" userId="a568b8db-2aef-4097-b5f7-ed17341ae71c" providerId="ADAL" clId="{662E34DF-7CC0-42BA-9037-E4DA30CB2791}" dt="2023-04-20T09:20:31.891" v="71" actId="20577"/>
          <ac:spMkLst>
            <pc:docMk/>
            <pc:sldMk cId="2952681325" sldId="442"/>
            <ac:spMk id="3" creationId="{6955BBB0-2BEE-201E-1D20-2004AD9956A7}"/>
          </ac:spMkLst>
        </pc:spChg>
      </pc:sldChg>
      <pc:sldChg chg="addSp delSp modSp mod">
        <pc:chgData name="Asadullah Galib" userId="a568b8db-2aef-4097-b5f7-ed17341ae71c" providerId="ADAL" clId="{662E34DF-7CC0-42BA-9037-E4DA30CB2791}" dt="2023-04-21T17:32:34.302" v="2958" actId="1076"/>
        <pc:sldMkLst>
          <pc:docMk/>
          <pc:sldMk cId="3457663909" sldId="446"/>
        </pc:sldMkLst>
        <pc:spChg chg="del">
          <ac:chgData name="Asadullah Galib" userId="a568b8db-2aef-4097-b5f7-ed17341ae71c" providerId="ADAL" clId="{662E34DF-7CC0-42BA-9037-E4DA30CB2791}" dt="2023-04-21T17:32:27.724" v="2955" actId="478"/>
          <ac:spMkLst>
            <pc:docMk/>
            <pc:sldMk cId="3457663909" sldId="446"/>
            <ac:spMk id="17" creationId="{9A534EA7-6C19-B8D8-24CE-48C95E7B78C8}"/>
          </ac:spMkLst>
        </pc:spChg>
        <pc:spChg chg="del">
          <ac:chgData name="Asadullah Galib" userId="a568b8db-2aef-4097-b5f7-ed17341ae71c" providerId="ADAL" clId="{662E34DF-7CC0-42BA-9037-E4DA30CB2791}" dt="2023-04-21T17:32:27.724" v="2955" actId="478"/>
          <ac:spMkLst>
            <pc:docMk/>
            <pc:sldMk cId="3457663909" sldId="446"/>
            <ac:spMk id="19" creationId="{F276F0A5-1E3E-D2B6-CA3B-43D035D987D9}"/>
          </ac:spMkLst>
        </pc:spChg>
        <pc:picChg chg="add del mod">
          <ac:chgData name="Asadullah Galib" userId="a568b8db-2aef-4097-b5f7-ed17341ae71c" providerId="ADAL" clId="{662E34DF-7CC0-42BA-9037-E4DA30CB2791}" dt="2023-04-20T09:48:02.344" v="80" actId="478"/>
          <ac:picMkLst>
            <pc:docMk/>
            <pc:sldMk cId="3457663909" sldId="446"/>
            <ac:picMk id="5" creationId="{CFECF5F2-2ACC-9FFA-B343-B1ED95E418AE}"/>
          </ac:picMkLst>
        </pc:picChg>
        <pc:picChg chg="add del mod">
          <ac:chgData name="Asadullah Galib" userId="a568b8db-2aef-4097-b5f7-ed17341ae71c" providerId="ADAL" clId="{662E34DF-7CC0-42BA-9037-E4DA30CB2791}" dt="2023-04-20T09:50:34.251" v="89" actId="478"/>
          <ac:picMkLst>
            <pc:docMk/>
            <pc:sldMk cId="3457663909" sldId="446"/>
            <ac:picMk id="7" creationId="{84739401-2DF7-4914-3C54-5A998A6F988D}"/>
          </ac:picMkLst>
        </pc:picChg>
        <pc:picChg chg="add del mod">
          <ac:chgData name="Asadullah Galib" userId="a568b8db-2aef-4097-b5f7-ed17341ae71c" providerId="ADAL" clId="{662E34DF-7CC0-42BA-9037-E4DA30CB2791}" dt="2023-04-20T09:51:39.558" v="96" actId="478"/>
          <ac:picMkLst>
            <pc:docMk/>
            <pc:sldMk cId="3457663909" sldId="446"/>
            <ac:picMk id="9" creationId="{08480400-2963-B18E-B446-7F0A8B70B619}"/>
          </ac:picMkLst>
        </pc:picChg>
        <pc:picChg chg="add mod">
          <ac:chgData name="Asadullah Galib" userId="a568b8db-2aef-4097-b5f7-ed17341ae71c" providerId="ADAL" clId="{662E34DF-7CC0-42BA-9037-E4DA30CB2791}" dt="2023-04-21T17:32:34.302" v="2958" actId="1076"/>
          <ac:picMkLst>
            <pc:docMk/>
            <pc:sldMk cId="3457663909" sldId="446"/>
            <ac:picMk id="10" creationId="{CD8C4550-0A07-4613-B02D-274E70F95069}"/>
          </ac:picMkLst>
        </pc:picChg>
        <pc:picChg chg="del">
          <ac:chgData name="Asadullah Galib" userId="a568b8db-2aef-4097-b5f7-ed17341ae71c" providerId="ADAL" clId="{662E34DF-7CC0-42BA-9037-E4DA30CB2791}" dt="2023-04-20T09:42:55.563" v="72" actId="478"/>
          <ac:picMkLst>
            <pc:docMk/>
            <pc:sldMk cId="3457663909" sldId="446"/>
            <ac:picMk id="12" creationId="{0B8BA68E-C1C1-D384-9785-4D26165CBD1E}"/>
          </ac:picMkLst>
        </pc:picChg>
        <pc:picChg chg="del mod">
          <ac:chgData name="Asadullah Galib" userId="a568b8db-2aef-4097-b5f7-ed17341ae71c" providerId="ADAL" clId="{662E34DF-7CC0-42BA-9037-E4DA30CB2791}" dt="2023-04-21T17:32:18.587" v="2954" actId="478"/>
          <ac:picMkLst>
            <pc:docMk/>
            <pc:sldMk cId="3457663909" sldId="446"/>
            <ac:picMk id="14" creationId="{9E8CFD1E-F664-972D-7017-2AA37358EC66}"/>
          </ac:picMkLst>
        </pc:picChg>
        <pc:picChg chg="del">
          <ac:chgData name="Asadullah Galib" userId="a568b8db-2aef-4097-b5f7-ed17341ae71c" providerId="ADAL" clId="{662E34DF-7CC0-42BA-9037-E4DA30CB2791}" dt="2023-04-21T17:32:27.724" v="2955" actId="478"/>
          <ac:picMkLst>
            <pc:docMk/>
            <pc:sldMk cId="3457663909" sldId="446"/>
            <ac:picMk id="15" creationId="{2D288318-2A12-95F1-CB0C-0F62C4211BEF}"/>
          </ac:picMkLst>
        </pc:picChg>
        <pc:picChg chg="del">
          <ac:chgData name="Asadullah Galib" userId="a568b8db-2aef-4097-b5f7-ed17341ae71c" providerId="ADAL" clId="{662E34DF-7CC0-42BA-9037-E4DA30CB2791}" dt="2023-04-21T17:32:27.724" v="2955" actId="478"/>
          <ac:picMkLst>
            <pc:docMk/>
            <pc:sldMk cId="3457663909" sldId="446"/>
            <ac:picMk id="16" creationId="{56237102-58DD-17A0-BA6E-8F4571E0DE29}"/>
          </ac:picMkLst>
        </pc:picChg>
      </pc:sldChg>
      <pc:sldChg chg="addSp delSp modSp mod">
        <pc:chgData name="Asadullah Galib" userId="a568b8db-2aef-4097-b5f7-ed17341ae71c" providerId="ADAL" clId="{662E34DF-7CC0-42BA-9037-E4DA30CB2791}" dt="2023-04-24T08:33:06.281" v="8394" actId="207"/>
        <pc:sldMkLst>
          <pc:docMk/>
          <pc:sldMk cId="1580181308" sldId="450"/>
        </pc:sldMkLst>
        <pc:spChg chg="mod">
          <ac:chgData name="Asadullah Galib" userId="a568b8db-2aef-4097-b5f7-ed17341ae71c" providerId="ADAL" clId="{662E34DF-7CC0-42BA-9037-E4DA30CB2791}" dt="2023-04-21T17:34:21.399" v="2971" actId="20577"/>
          <ac:spMkLst>
            <pc:docMk/>
            <pc:sldMk cId="1580181308" sldId="450"/>
            <ac:spMk id="2" creationId="{28F7AD2A-8385-6A52-F4F9-972F61641C12}"/>
          </ac:spMkLst>
        </pc:spChg>
        <pc:spChg chg="add mod">
          <ac:chgData name="Asadullah Galib" userId="a568b8db-2aef-4097-b5f7-ed17341ae71c" providerId="ADAL" clId="{662E34DF-7CC0-42BA-9037-E4DA30CB2791}" dt="2023-04-24T07:34:16.864" v="8206" actId="14100"/>
          <ac:spMkLst>
            <pc:docMk/>
            <pc:sldMk cId="1580181308" sldId="450"/>
            <ac:spMk id="3" creationId="{A5C7A6F4-CF05-98C9-D92B-1DE7A0863BED}"/>
          </ac:spMkLst>
        </pc:spChg>
        <pc:spChg chg="add mod">
          <ac:chgData name="Asadullah Galib" userId="a568b8db-2aef-4097-b5f7-ed17341ae71c" providerId="ADAL" clId="{662E34DF-7CC0-42BA-9037-E4DA30CB2791}" dt="2023-04-24T07:31:21.160" v="8197" actId="1076"/>
          <ac:spMkLst>
            <pc:docMk/>
            <pc:sldMk cId="1580181308" sldId="450"/>
            <ac:spMk id="5" creationId="{90E2404E-5811-3BAD-C21D-6C1D9E9559EA}"/>
          </ac:spMkLst>
        </pc:spChg>
        <pc:spChg chg="del mod">
          <ac:chgData name="Asadullah Galib" userId="a568b8db-2aef-4097-b5f7-ed17341ae71c" providerId="ADAL" clId="{662E34DF-7CC0-42BA-9037-E4DA30CB2791}" dt="2023-04-21T17:36:44.615" v="2977" actId="478"/>
          <ac:spMkLst>
            <pc:docMk/>
            <pc:sldMk cId="1580181308" sldId="450"/>
            <ac:spMk id="10" creationId="{A06D4BAD-714D-55AB-A573-4AB37CE4158A}"/>
          </ac:spMkLst>
        </pc:spChg>
        <pc:spChg chg="mod">
          <ac:chgData name="Asadullah Galib" userId="a568b8db-2aef-4097-b5f7-ed17341ae71c" providerId="ADAL" clId="{662E34DF-7CC0-42BA-9037-E4DA30CB2791}" dt="2023-04-24T08:33:06.281" v="8394" actId="207"/>
          <ac:spMkLst>
            <pc:docMk/>
            <pc:sldMk cId="1580181308" sldId="450"/>
            <ac:spMk id="11" creationId="{204AAD17-4C32-5B8C-696B-7BFC0924DB6B}"/>
          </ac:spMkLst>
        </pc:spChg>
        <pc:spChg chg="mod">
          <ac:chgData name="Asadullah Galib" userId="a568b8db-2aef-4097-b5f7-ed17341ae71c" providerId="ADAL" clId="{662E34DF-7CC0-42BA-9037-E4DA30CB2791}" dt="2023-04-23T12:24:56.925" v="5283" actId="1076"/>
          <ac:spMkLst>
            <pc:docMk/>
            <pc:sldMk cId="1580181308" sldId="450"/>
            <ac:spMk id="12" creationId="{9A17239C-4AC9-1BDC-34B5-2C0D2E365D07}"/>
          </ac:spMkLst>
        </pc:spChg>
        <pc:grpChg chg="del mod">
          <ac:chgData name="Asadullah Galib" userId="a568b8db-2aef-4097-b5f7-ed17341ae71c" providerId="ADAL" clId="{662E34DF-7CC0-42BA-9037-E4DA30CB2791}" dt="2023-04-20T10:27:04.608" v="192" actId="478"/>
          <ac:grpSpMkLst>
            <pc:docMk/>
            <pc:sldMk cId="1580181308" sldId="450"/>
            <ac:grpSpMk id="7" creationId="{E0266777-3975-6B48-E639-46889EA6AF1F}"/>
          </ac:grpSpMkLst>
        </pc:grpChg>
        <pc:picChg chg="del mod">
          <ac:chgData name="Asadullah Galib" userId="a568b8db-2aef-4097-b5f7-ed17341ae71c" providerId="ADAL" clId="{662E34DF-7CC0-42BA-9037-E4DA30CB2791}" dt="2023-04-21T17:36:44.615" v="2977" actId="478"/>
          <ac:picMkLst>
            <pc:docMk/>
            <pc:sldMk cId="1580181308" sldId="450"/>
            <ac:picMk id="5" creationId="{3F026C04-E36E-7EA8-A44E-E548D78944DA}"/>
          </ac:picMkLst>
        </pc:picChg>
        <pc:picChg chg="add mod">
          <ac:chgData name="Asadullah Galib" userId="a568b8db-2aef-4097-b5f7-ed17341ae71c" providerId="ADAL" clId="{662E34DF-7CC0-42BA-9037-E4DA30CB2791}" dt="2023-04-23T12:25:08.602" v="5312" actId="1076"/>
          <ac:picMkLst>
            <pc:docMk/>
            <pc:sldMk cId="1580181308" sldId="450"/>
            <ac:picMk id="6" creationId="{0FAF1254-DBFF-D528-0F72-EA8D2D156632}"/>
          </ac:picMkLst>
        </pc:picChg>
        <pc:picChg chg="add mod">
          <ac:chgData name="Asadullah Galib" userId="a568b8db-2aef-4097-b5f7-ed17341ae71c" providerId="ADAL" clId="{662E34DF-7CC0-42BA-9037-E4DA30CB2791}" dt="2023-04-23T12:24:59.819" v="5297" actId="1035"/>
          <ac:picMkLst>
            <pc:docMk/>
            <pc:sldMk cId="1580181308" sldId="450"/>
            <ac:picMk id="7" creationId="{9460E36F-6BDC-CB7C-16D8-07DAA103930F}"/>
          </ac:picMkLst>
        </pc:picChg>
        <pc:picChg chg="del mod">
          <ac:chgData name="Asadullah Galib" userId="a568b8db-2aef-4097-b5f7-ed17341ae71c" providerId="ADAL" clId="{662E34DF-7CC0-42BA-9037-E4DA30CB2791}" dt="2023-04-21T17:40:47.342" v="2979" actId="478"/>
          <ac:picMkLst>
            <pc:docMk/>
            <pc:sldMk cId="1580181308" sldId="450"/>
            <ac:picMk id="8" creationId="{0B35B057-E8EA-5667-790E-1BEE98B91F22}"/>
          </ac:picMkLst>
        </pc:picChg>
        <pc:picChg chg="del">
          <ac:chgData name="Asadullah Galib" userId="a568b8db-2aef-4097-b5f7-ed17341ae71c" providerId="ADAL" clId="{662E34DF-7CC0-42BA-9037-E4DA30CB2791}" dt="2023-04-20T10:26:54.062" v="188" actId="478"/>
          <ac:picMkLst>
            <pc:docMk/>
            <pc:sldMk cId="1580181308" sldId="450"/>
            <ac:picMk id="9" creationId="{CCD7FD22-3E1A-22BD-7A01-1F1F5FD8F9E6}"/>
          </ac:picMkLst>
        </pc:picChg>
        <pc:picChg chg="add mod modCrop">
          <ac:chgData name="Asadullah Galib" userId="a568b8db-2aef-4097-b5f7-ed17341ae71c" providerId="ADAL" clId="{662E34DF-7CC0-42BA-9037-E4DA30CB2791}" dt="2023-04-23T12:24:59.819" v="5297" actId="1035"/>
          <ac:picMkLst>
            <pc:docMk/>
            <pc:sldMk cId="1580181308" sldId="450"/>
            <ac:picMk id="14" creationId="{2F1E993F-D8AC-5731-4F50-DBD3A9918CE9}"/>
          </ac:picMkLst>
        </pc:picChg>
      </pc:sldChg>
      <pc:sldChg chg="addSp delSp modSp mod modClrScheme modAnim chgLayout">
        <pc:chgData name="Asadullah Galib" userId="a568b8db-2aef-4097-b5f7-ed17341ae71c" providerId="ADAL" clId="{662E34DF-7CC0-42BA-9037-E4DA30CB2791}" dt="2023-04-24T08:34:21.112" v="8395" actId="1076"/>
        <pc:sldMkLst>
          <pc:docMk/>
          <pc:sldMk cId="3936643658" sldId="452"/>
        </pc:sldMkLst>
        <pc:spChg chg="add del mod ord">
          <ac:chgData name="Asadullah Galib" userId="a568b8db-2aef-4097-b5f7-ed17341ae71c" providerId="ADAL" clId="{662E34DF-7CC0-42BA-9037-E4DA30CB2791}" dt="2023-04-21T17:52:43.257" v="3055" actId="700"/>
          <ac:spMkLst>
            <pc:docMk/>
            <pc:sldMk cId="3936643658" sldId="452"/>
            <ac:spMk id="2" creationId="{4D4A0B32-28A6-92EF-563F-FA6901252685}"/>
          </ac:spMkLst>
        </pc:spChg>
        <pc:spChg chg="add del mod">
          <ac:chgData name="Asadullah Galib" userId="a568b8db-2aef-4097-b5f7-ed17341ae71c" providerId="ADAL" clId="{662E34DF-7CC0-42BA-9037-E4DA30CB2791}" dt="2023-04-23T08:25:24.472" v="3899" actId="1036"/>
          <ac:spMkLst>
            <pc:docMk/>
            <pc:sldMk cId="3936643658" sldId="452"/>
            <ac:spMk id="3" creationId="{20013F29-A241-D7D1-2BF8-14BEABE20E27}"/>
          </ac:spMkLst>
        </pc:spChg>
        <pc:spChg chg="add del mod ord">
          <ac:chgData name="Asadullah Galib" userId="a568b8db-2aef-4097-b5f7-ed17341ae71c" providerId="ADAL" clId="{662E34DF-7CC0-42BA-9037-E4DA30CB2791}" dt="2023-04-21T17:52:43.257" v="3055" actId="700"/>
          <ac:spMkLst>
            <pc:docMk/>
            <pc:sldMk cId="3936643658" sldId="452"/>
            <ac:spMk id="4" creationId="{940E0485-32FD-39B3-3F03-3273B0317EBB}"/>
          </ac:spMkLst>
        </pc:spChg>
        <pc:spChg chg="add mod ord">
          <ac:chgData name="Asadullah Galib" userId="a568b8db-2aef-4097-b5f7-ed17341ae71c" providerId="ADAL" clId="{662E34DF-7CC0-42BA-9037-E4DA30CB2791}" dt="2023-04-23T12:29:18.784" v="5469" actId="20577"/>
          <ac:spMkLst>
            <pc:docMk/>
            <pc:sldMk cId="3936643658" sldId="452"/>
            <ac:spMk id="6" creationId="{5E8BACD6-D59E-5AA6-258F-41EB8ADB4FF2}"/>
          </ac:spMkLst>
        </pc:spChg>
        <pc:spChg chg="add del mod">
          <ac:chgData name="Asadullah Galib" userId="a568b8db-2aef-4097-b5f7-ed17341ae71c" providerId="ADAL" clId="{662E34DF-7CC0-42BA-9037-E4DA30CB2791}" dt="2023-04-21T17:51:40.723" v="3050" actId="478"/>
          <ac:spMkLst>
            <pc:docMk/>
            <pc:sldMk cId="3936643658" sldId="452"/>
            <ac:spMk id="8" creationId="{41A59438-4AB5-03CC-1572-43602BA9ADF7}"/>
          </ac:spMkLst>
        </pc:spChg>
        <pc:spChg chg="add del mod">
          <ac:chgData name="Asadullah Galib" userId="a568b8db-2aef-4097-b5f7-ed17341ae71c" providerId="ADAL" clId="{662E34DF-7CC0-42BA-9037-E4DA30CB2791}" dt="2023-04-24T08:34:21.112" v="8395" actId="1076"/>
          <ac:spMkLst>
            <pc:docMk/>
            <pc:sldMk cId="3936643658" sldId="452"/>
            <ac:spMk id="9" creationId="{2FF474B6-470F-9018-F68A-0D8FA7FB87B0}"/>
          </ac:spMkLst>
        </pc:spChg>
        <pc:spChg chg="add del mod">
          <ac:chgData name="Asadullah Galib" userId="a568b8db-2aef-4097-b5f7-ed17341ae71c" providerId="ADAL" clId="{662E34DF-7CC0-42BA-9037-E4DA30CB2791}" dt="2023-04-20T10:52:17.566" v="325" actId="478"/>
          <ac:spMkLst>
            <pc:docMk/>
            <pc:sldMk cId="3936643658" sldId="452"/>
            <ac:spMk id="10" creationId="{F36D27B6-D41F-DE4E-247A-0C9618018D8F}"/>
          </ac:spMkLst>
        </pc:spChg>
        <pc:spChg chg="add del mod">
          <ac:chgData name="Asadullah Galib" userId="a568b8db-2aef-4097-b5f7-ed17341ae71c" providerId="ADAL" clId="{662E34DF-7CC0-42BA-9037-E4DA30CB2791}" dt="2023-04-20T10:52:17.566" v="325" actId="478"/>
          <ac:spMkLst>
            <pc:docMk/>
            <pc:sldMk cId="3936643658" sldId="452"/>
            <ac:spMk id="12" creationId="{454452F4-C9F7-AEC1-85F7-8A95B0407CAE}"/>
          </ac:spMkLst>
        </pc:spChg>
        <pc:spChg chg="add del mod">
          <ac:chgData name="Asadullah Galib" userId="a568b8db-2aef-4097-b5f7-ed17341ae71c" providerId="ADAL" clId="{662E34DF-7CC0-42BA-9037-E4DA30CB2791}" dt="2023-04-21T17:51:30.745" v="3048" actId="478"/>
          <ac:spMkLst>
            <pc:docMk/>
            <pc:sldMk cId="3936643658" sldId="452"/>
            <ac:spMk id="13" creationId="{DAD7344A-00C3-3BD4-28BB-CBA569C79EAF}"/>
          </ac:spMkLst>
        </pc:spChg>
        <pc:spChg chg="add del mod">
          <ac:chgData name="Asadullah Galib" userId="a568b8db-2aef-4097-b5f7-ed17341ae71c" providerId="ADAL" clId="{662E34DF-7CC0-42BA-9037-E4DA30CB2791}" dt="2023-04-21T17:51:30.745" v="3048" actId="478"/>
          <ac:spMkLst>
            <pc:docMk/>
            <pc:sldMk cId="3936643658" sldId="452"/>
            <ac:spMk id="14" creationId="{4475234E-7451-FCFA-E63A-911F7A158D8A}"/>
          </ac:spMkLst>
        </pc:spChg>
        <pc:spChg chg="add del mod">
          <ac:chgData name="Asadullah Galib" userId="a568b8db-2aef-4097-b5f7-ed17341ae71c" providerId="ADAL" clId="{662E34DF-7CC0-42BA-9037-E4DA30CB2791}" dt="2023-04-20T11:00:47.793" v="403"/>
          <ac:spMkLst>
            <pc:docMk/>
            <pc:sldMk cId="3936643658" sldId="452"/>
            <ac:spMk id="15" creationId="{9EB70548-8365-CB79-A7F7-5713A81D378E}"/>
          </ac:spMkLst>
        </pc:spChg>
        <pc:spChg chg="add del mod">
          <ac:chgData name="Asadullah Galib" userId="a568b8db-2aef-4097-b5f7-ed17341ae71c" providerId="ADAL" clId="{662E34DF-7CC0-42BA-9037-E4DA30CB2791}" dt="2023-04-20T11:00:51.115" v="405"/>
          <ac:spMkLst>
            <pc:docMk/>
            <pc:sldMk cId="3936643658" sldId="452"/>
            <ac:spMk id="16" creationId="{7876B699-B489-0E05-6F4A-05AF6E59D063}"/>
          </ac:spMkLst>
        </pc:spChg>
        <pc:spChg chg="add del mod ord">
          <ac:chgData name="Asadullah Galib" userId="a568b8db-2aef-4097-b5f7-ed17341ae71c" providerId="ADAL" clId="{662E34DF-7CC0-42BA-9037-E4DA30CB2791}" dt="2023-04-23T08:25:18.444" v="3890" actId="14100"/>
          <ac:spMkLst>
            <pc:docMk/>
            <pc:sldMk cId="3936643658" sldId="452"/>
            <ac:spMk id="17" creationId="{41BE3D43-46D6-5FE6-31D0-81F2197BDE49}"/>
          </ac:spMkLst>
        </pc:spChg>
        <pc:spChg chg="add mod">
          <ac:chgData name="Asadullah Galib" userId="a568b8db-2aef-4097-b5f7-ed17341ae71c" providerId="ADAL" clId="{662E34DF-7CC0-42BA-9037-E4DA30CB2791}" dt="2023-04-23T08:25:24.472" v="3899" actId="1036"/>
          <ac:spMkLst>
            <pc:docMk/>
            <pc:sldMk cId="3936643658" sldId="452"/>
            <ac:spMk id="18" creationId="{75AF58A6-55FD-BA63-0C72-2E318992012B}"/>
          </ac:spMkLst>
        </pc:spChg>
        <pc:picChg chg="add del mod">
          <ac:chgData name="Asadullah Galib" userId="a568b8db-2aef-4097-b5f7-ed17341ae71c" providerId="ADAL" clId="{662E34DF-7CC0-42BA-9037-E4DA30CB2791}" dt="2023-04-21T17:51:23.741" v="3044" actId="478"/>
          <ac:picMkLst>
            <pc:docMk/>
            <pc:sldMk cId="3936643658" sldId="452"/>
            <ac:picMk id="5" creationId="{FC1706BD-2FA1-D145-3139-C9A47EB2BF85}"/>
          </ac:picMkLst>
        </pc:picChg>
        <pc:picChg chg="add del mod">
          <ac:chgData name="Asadullah Galib" userId="a568b8db-2aef-4097-b5f7-ed17341ae71c" providerId="ADAL" clId="{662E34DF-7CC0-42BA-9037-E4DA30CB2791}" dt="2023-04-23T08:25:24.472" v="3899" actId="1036"/>
          <ac:picMkLst>
            <pc:docMk/>
            <pc:sldMk cId="3936643658" sldId="452"/>
            <ac:picMk id="7" creationId="{9F5632F0-304D-9388-9024-BDCC7BF0B2AB}"/>
          </ac:picMkLst>
        </pc:picChg>
        <pc:picChg chg="add mod">
          <ac:chgData name="Asadullah Galib" userId="a568b8db-2aef-4097-b5f7-ed17341ae71c" providerId="ADAL" clId="{662E34DF-7CC0-42BA-9037-E4DA30CB2791}" dt="2023-04-23T12:28:40.048" v="5435" actId="1035"/>
          <ac:picMkLst>
            <pc:docMk/>
            <pc:sldMk cId="3936643658" sldId="452"/>
            <ac:picMk id="10" creationId="{1FED03C8-001F-8B04-D21A-201A5C89355C}"/>
          </ac:picMkLst>
        </pc:picChg>
        <pc:picChg chg="add mod">
          <ac:chgData name="Asadullah Galib" userId="a568b8db-2aef-4097-b5f7-ed17341ae71c" providerId="ADAL" clId="{662E34DF-7CC0-42BA-9037-E4DA30CB2791}" dt="2023-04-23T12:28:40.048" v="5435" actId="1035"/>
          <ac:picMkLst>
            <pc:docMk/>
            <pc:sldMk cId="3936643658" sldId="452"/>
            <ac:picMk id="11" creationId="{A618F58E-106E-46A5-05DA-44AFB7C26512}"/>
          </ac:picMkLst>
        </pc:picChg>
      </pc:sldChg>
      <pc:sldChg chg="addSp delSp del mod">
        <pc:chgData name="Asadullah Galib" userId="a568b8db-2aef-4097-b5f7-ed17341ae71c" providerId="ADAL" clId="{662E34DF-7CC0-42BA-9037-E4DA30CB2791}" dt="2023-04-21T16:33:45.919" v="2506" actId="47"/>
        <pc:sldMkLst>
          <pc:docMk/>
          <pc:sldMk cId="171174529" sldId="455"/>
        </pc:sldMkLst>
        <pc:spChg chg="add del">
          <ac:chgData name="Asadullah Galib" userId="a568b8db-2aef-4097-b5f7-ed17341ae71c" providerId="ADAL" clId="{662E34DF-7CC0-42BA-9037-E4DA30CB2791}" dt="2023-04-20T11:04:11.554" v="442" actId="478"/>
          <ac:spMkLst>
            <pc:docMk/>
            <pc:sldMk cId="171174529" sldId="455"/>
            <ac:spMk id="4" creationId="{940E0485-32FD-39B3-3F03-3273B0317EBB}"/>
          </ac:spMkLst>
        </pc:spChg>
        <pc:picChg chg="add del">
          <ac:chgData name="Asadullah Galib" userId="a568b8db-2aef-4097-b5f7-ed17341ae71c" providerId="ADAL" clId="{662E34DF-7CC0-42BA-9037-E4DA30CB2791}" dt="2023-04-20T11:04:42.371" v="444" actId="478"/>
          <ac:picMkLst>
            <pc:docMk/>
            <pc:sldMk cId="171174529" sldId="455"/>
            <ac:picMk id="5" creationId="{6E601BD0-0F43-2DE4-58E4-6AAA62DD0B79}"/>
          </ac:picMkLst>
        </pc:picChg>
      </pc:sldChg>
      <pc:sldChg chg="modSp mod modAnim">
        <pc:chgData name="Asadullah Galib" userId="a568b8db-2aef-4097-b5f7-ed17341ae71c" providerId="ADAL" clId="{662E34DF-7CC0-42BA-9037-E4DA30CB2791}" dt="2023-04-23T13:17:40.087" v="6180" actId="20577"/>
        <pc:sldMkLst>
          <pc:docMk/>
          <pc:sldMk cId="3972978368" sldId="456"/>
        </pc:sldMkLst>
        <pc:spChg chg="mod">
          <ac:chgData name="Asadullah Galib" userId="a568b8db-2aef-4097-b5f7-ed17341ae71c" providerId="ADAL" clId="{662E34DF-7CC0-42BA-9037-E4DA30CB2791}" dt="2023-04-23T13:17:40.087" v="6180" actId="20577"/>
          <ac:spMkLst>
            <pc:docMk/>
            <pc:sldMk cId="3972978368" sldId="456"/>
            <ac:spMk id="3" creationId="{003697B5-8088-D46E-A07D-A405594A7ED5}"/>
          </ac:spMkLst>
        </pc:spChg>
      </pc:sldChg>
      <pc:sldChg chg="del">
        <pc:chgData name="Asadullah Galib" userId="a568b8db-2aef-4097-b5f7-ed17341ae71c" providerId="ADAL" clId="{662E34DF-7CC0-42BA-9037-E4DA30CB2791}" dt="2023-04-21T18:11:42.371" v="3348" actId="47"/>
        <pc:sldMkLst>
          <pc:docMk/>
          <pc:sldMk cId="3831051615" sldId="457"/>
        </pc:sldMkLst>
      </pc:sldChg>
      <pc:sldChg chg="addSp delSp modSp del mod modShow">
        <pc:chgData name="Asadullah Galib" userId="a568b8db-2aef-4097-b5f7-ed17341ae71c" providerId="ADAL" clId="{662E34DF-7CC0-42BA-9037-E4DA30CB2791}" dt="2023-04-21T18:11:43.852" v="3349" actId="47"/>
        <pc:sldMkLst>
          <pc:docMk/>
          <pc:sldMk cId="2766948208" sldId="458"/>
        </pc:sldMkLst>
        <pc:spChg chg="del">
          <ac:chgData name="Asadullah Galib" userId="a568b8db-2aef-4097-b5f7-ed17341ae71c" providerId="ADAL" clId="{662E34DF-7CC0-42BA-9037-E4DA30CB2791}" dt="2023-04-20T11:32:11.363" v="900" actId="478"/>
          <ac:spMkLst>
            <pc:docMk/>
            <pc:sldMk cId="2766948208" sldId="458"/>
            <ac:spMk id="14" creationId="{377CDC5A-14A8-789F-75FC-1BFDA6C0053A}"/>
          </ac:spMkLst>
        </pc:spChg>
        <pc:spChg chg="del">
          <ac:chgData name="Asadullah Galib" userId="a568b8db-2aef-4097-b5f7-ed17341ae71c" providerId="ADAL" clId="{662E34DF-7CC0-42BA-9037-E4DA30CB2791}" dt="2023-04-20T11:26:51.676" v="853" actId="478"/>
          <ac:spMkLst>
            <pc:docMk/>
            <pc:sldMk cId="2766948208" sldId="458"/>
            <ac:spMk id="28" creationId="{1FDDF376-A645-DE14-B44E-8B95C6EFB4F1}"/>
          </ac:spMkLst>
        </pc:spChg>
        <pc:spChg chg="del">
          <ac:chgData name="Asadullah Galib" userId="a568b8db-2aef-4097-b5f7-ed17341ae71c" providerId="ADAL" clId="{662E34DF-7CC0-42BA-9037-E4DA30CB2791}" dt="2023-04-20T11:26:53.188" v="854" actId="478"/>
          <ac:spMkLst>
            <pc:docMk/>
            <pc:sldMk cId="2766948208" sldId="458"/>
            <ac:spMk id="29" creationId="{CDADD392-9553-098D-9266-E7C2992FA790}"/>
          </ac:spMkLst>
        </pc:spChg>
        <pc:spChg chg="del">
          <ac:chgData name="Asadullah Galib" userId="a568b8db-2aef-4097-b5f7-ed17341ae71c" providerId="ADAL" clId="{662E34DF-7CC0-42BA-9037-E4DA30CB2791}" dt="2023-04-20T11:26:54.490" v="855" actId="478"/>
          <ac:spMkLst>
            <pc:docMk/>
            <pc:sldMk cId="2766948208" sldId="458"/>
            <ac:spMk id="30" creationId="{BD7657AD-98AE-1268-2BF2-6E93E043E4A6}"/>
          </ac:spMkLst>
        </pc:spChg>
        <pc:spChg chg="del">
          <ac:chgData name="Asadullah Galib" userId="a568b8db-2aef-4097-b5f7-ed17341ae71c" providerId="ADAL" clId="{662E34DF-7CC0-42BA-9037-E4DA30CB2791}" dt="2023-04-20T11:26:56.310" v="856" actId="478"/>
          <ac:spMkLst>
            <pc:docMk/>
            <pc:sldMk cId="2766948208" sldId="458"/>
            <ac:spMk id="31" creationId="{5CFA9DB5-E13F-DDDD-F7B0-989A469F33F8}"/>
          </ac:spMkLst>
        </pc:spChg>
        <pc:spChg chg="del">
          <ac:chgData name="Asadullah Galib" userId="a568b8db-2aef-4097-b5f7-ed17341ae71c" providerId="ADAL" clId="{662E34DF-7CC0-42BA-9037-E4DA30CB2791}" dt="2023-04-20T11:26:57.316" v="857" actId="478"/>
          <ac:spMkLst>
            <pc:docMk/>
            <pc:sldMk cId="2766948208" sldId="458"/>
            <ac:spMk id="32" creationId="{EEB59393-691F-4D03-E00D-AAE270CEA10F}"/>
          </ac:spMkLst>
        </pc:spChg>
        <pc:graphicFrameChg chg="mod">
          <ac:chgData name="Asadullah Galib" userId="a568b8db-2aef-4097-b5f7-ed17341ae71c" providerId="ADAL" clId="{662E34DF-7CC0-42BA-9037-E4DA30CB2791}" dt="2023-04-20T11:34:00.591" v="918"/>
          <ac:graphicFrameMkLst>
            <pc:docMk/>
            <pc:sldMk cId="2766948208" sldId="458"/>
            <ac:graphicFrameMk id="7" creationId="{557B3424-BABF-A395-0EE3-D8AB68A0DF00}"/>
          </ac:graphicFrameMkLst>
        </pc:graphicFrameChg>
        <pc:picChg chg="add del mod modCrop">
          <ac:chgData name="Asadullah Galib" userId="a568b8db-2aef-4097-b5f7-ed17341ae71c" providerId="ADAL" clId="{662E34DF-7CC0-42BA-9037-E4DA30CB2791}" dt="2023-04-20T11:34:20.269" v="919" actId="478"/>
          <ac:picMkLst>
            <pc:docMk/>
            <pc:sldMk cId="2766948208" sldId="458"/>
            <ac:picMk id="6" creationId="{AD3F6761-B297-0CC7-C76D-54E1AA4804C9}"/>
          </ac:picMkLst>
        </pc:picChg>
        <pc:picChg chg="add del">
          <ac:chgData name="Asadullah Galib" userId="a568b8db-2aef-4097-b5f7-ed17341ae71c" providerId="ADAL" clId="{662E34DF-7CC0-42BA-9037-E4DA30CB2791}" dt="2023-04-20T11:34:23.584" v="921"/>
          <ac:picMkLst>
            <pc:docMk/>
            <pc:sldMk cId="2766948208" sldId="458"/>
            <ac:picMk id="10" creationId="{8BAD546C-4512-2357-9248-C968EA17965E}"/>
          </ac:picMkLst>
        </pc:picChg>
        <pc:cxnChg chg="del">
          <ac:chgData name="Asadullah Galib" userId="a568b8db-2aef-4097-b5f7-ed17341ae71c" providerId="ADAL" clId="{662E34DF-7CC0-42BA-9037-E4DA30CB2791}" dt="2023-04-20T11:32:11.363" v="900" actId="478"/>
          <ac:cxnSpMkLst>
            <pc:docMk/>
            <pc:sldMk cId="2766948208" sldId="458"/>
            <ac:cxnSpMk id="16" creationId="{BED4C410-29FC-C5A5-4A84-B28AD4CC7A7E}"/>
          </ac:cxnSpMkLst>
        </pc:cxnChg>
      </pc:sldChg>
      <pc:sldChg chg="del">
        <pc:chgData name="Asadullah Galib" userId="a568b8db-2aef-4097-b5f7-ed17341ae71c" providerId="ADAL" clId="{662E34DF-7CC0-42BA-9037-E4DA30CB2791}" dt="2023-04-20T02:51:57.538" v="35" actId="2696"/>
        <pc:sldMkLst>
          <pc:docMk/>
          <pc:sldMk cId="822160364" sldId="459"/>
        </pc:sldMkLst>
      </pc:sldChg>
      <pc:sldChg chg="addSp delSp modSp mod">
        <pc:chgData name="Asadullah Galib" userId="a568b8db-2aef-4097-b5f7-ed17341ae71c" providerId="ADAL" clId="{662E34DF-7CC0-42BA-9037-E4DA30CB2791}" dt="2023-04-23T09:02:52.937" v="4251" actId="1076"/>
        <pc:sldMkLst>
          <pc:docMk/>
          <pc:sldMk cId="3464494471" sldId="460"/>
        </pc:sldMkLst>
        <pc:picChg chg="add del mod">
          <ac:chgData name="Asadullah Galib" userId="a568b8db-2aef-4097-b5f7-ed17341ae71c" providerId="ADAL" clId="{662E34DF-7CC0-42BA-9037-E4DA30CB2791}" dt="2023-04-23T09:02:42.597" v="4247" actId="478"/>
          <ac:picMkLst>
            <pc:docMk/>
            <pc:sldMk cId="3464494471" sldId="460"/>
            <ac:picMk id="5" creationId="{E4D19BF5-61D5-E8CC-7631-82730D9BADEF}"/>
          </ac:picMkLst>
        </pc:picChg>
        <pc:picChg chg="add mod">
          <ac:chgData name="Asadullah Galib" userId="a568b8db-2aef-4097-b5f7-ed17341ae71c" providerId="ADAL" clId="{662E34DF-7CC0-42BA-9037-E4DA30CB2791}" dt="2023-04-23T08:59:11.088" v="4246" actId="1076"/>
          <ac:picMkLst>
            <pc:docMk/>
            <pc:sldMk cId="3464494471" sldId="460"/>
            <ac:picMk id="6" creationId="{62B7AC86-496D-B122-A436-92BF15775FA9}"/>
          </ac:picMkLst>
        </pc:picChg>
        <pc:picChg chg="add del mod">
          <ac:chgData name="Asadullah Galib" userId="a568b8db-2aef-4097-b5f7-ed17341ae71c" providerId="ADAL" clId="{662E34DF-7CC0-42BA-9037-E4DA30CB2791}" dt="2023-04-23T08:59:00.247" v="4241" actId="478"/>
          <ac:picMkLst>
            <pc:docMk/>
            <pc:sldMk cId="3464494471" sldId="460"/>
            <ac:picMk id="7" creationId="{AFFB4665-4F82-3C17-2B1D-AE5685BCAD9E}"/>
          </ac:picMkLst>
        </pc:picChg>
        <pc:picChg chg="del">
          <ac:chgData name="Asadullah Galib" userId="a568b8db-2aef-4097-b5f7-ed17341ae71c" providerId="ADAL" clId="{662E34DF-7CC0-42BA-9037-E4DA30CB2791}" dt="2023-04-21T16:52:54.866" v="2748" actId="478"/>
          <ac:picMkLst>
            <pc:docMk/>
            <pc:sldMk cId="3464494471" sldId="460"/>
            <ac:picMk id="8" creationId="{C94AAC1E-2F9E-B5BE-60E4-28F5F38079D6}"/>
          </ac:picMkLst>
        </pc:picChg>
        <pc:picChg chg="add mod">
          <ac:chgData name="Asadullah Galib" userId="a568b8db-2aef-4097-b5f7-ed17341ae71c" providerId="ADAL" clId="{662E34DF-7CC0-42BA-9037-E4DA30CB2791}" dt="2023-04-23T09:02:52.937" v="4251" actId="1076"/>
          <ac:picMkLst>
            <pc:docMk/>
            <pc:sldMk cId="3464494471" sldId="460"/>
            <ac:picMk id="9" creationId="{0C66F228-208B-E22B-B9B1-6BB2459C1D5E}"/>
          </ac:picMkLst>
        </pc:picChg>
        <pc:picChg chg="del">
          <ac:chgData name="Asadullah Galib" userId="a568b8db-2aef-4097-b5f7-ed17341ae71c" providerId="ADAL" clId="{662E34DF-7CC0-42BA-9037-E4DA30CB2791}" dt="2023-04-21T16:51:58.639" v="2742" actId="478"/>
          <ac:picMkLst>
            <pc:docMk/>
            <pc:sldMk cId="3464494471" sldId="460"/>
            <ac:picMk id="17" creationId="{E85B622F-6A9F-1C27-7592-93AE8D3DD2AB}"/>
          </ac:picMkLst>
        </pc:picChg>
      </pc:sldChg>
      <pc:sldChg chg="addSp delSp modSp mod modAnim">
        <pc:chgData name="Asadullah Galib" userId="a568b8db-2aef-4097-b5f7-ed17341ae71c" providerId="ADAL" clId="{662E34DF-7CC0-42BA-9037-E4DA30CB2791}" dt="2023-04-23T13:38:00.227" v="6421"/>
        <pc:sldMkLst>
          <pc:docMk/>
          <pc:sldMk cId="1214292951" sldId="461"/>
        </pc:sldMkLst>
        <pc:spChg chg="add mod">
          <ac:chgData name="Asadullah Galib" userId="a568b8db-2aef-4097-b5f7-ed17341ae71c" providerId="ADAL" clId="{662E34DF-7CC0-42BA-9037-E4DA30CB2791}" dt="2023-04-23T13:35:11.352" v="6364" actId="1076"/>
          <ac:spMkLst>
            <pc:docMk/>
            <pc:sldMk cId="1214292951" sldId="461"/>
            <ac:spMk id="3" creationId="{9DC045C4-E45B-38FF-2E01-2EB9005819A9}"/>
          </ac:spMkLst>
        </pc:spChg>
        <pc:spChg chg="mod">
          <ac:chgData name="Asadullah Galib" userId="a568b8db-2aef-4097-b5f7-ed17341ae71c" providerId="ADAL" clId="{662E34DF-7CC0-42BA-9037-E4DA30CB2791}" dt="2023-04-23T13:37:46.985" v="6420" actId="20577"/>
          <ac:spMkLst>
            <pc:docMk/>
            <pc:sldMk cId="1214292951" sldId="461"/>
            <ac:spMk id="5" creationId="{A2C50954-D964-F5C0-1E6D-D2F7F93E12E2}"/>
          </ac:spMkLst>
        </pc:spChg>
        <pc:picChg chg="del mod modCrop">
          <ac:chgData name="Asadullah Galib" userId="a568b8db-2aef-4097-b5f7-ed17341ae71c" providerId="ADAL" clId="{662E34DF-7CC0-42BA-9037-E4DA30CB2791}" dt="2023-04-23T08:49:57.485" v="4086" actId="478"/>
          <ac:picMkLst>
            <pc:docMk/>
            <pc:sldMk cId="1214292951" sldId="461"/>
            <ac:picMk id="6" creationId="{65079CA0-3A06-2D24-EEFC-B7EE0C1B805D}"/>
          </ac:picMkLst>
        </pc:picChg>
        <pc:picChg chg="add del mod">
          <ac:chgData name="Asadullah Galib" userId="a568b8db-2aef-4097-b5f7-ed17341ae71c" providerId="ADAL" clId="{662E34DF-7CC0-42BA-9037-E4DA30CB2791}" dt="2023-04-23T08:49:57.485" v="4086" actId="478"/>
          <ac:picMkLst>
            <pc:docMk/>
            <pc:sldMk cId="1214292951" sldId="461"/>
            <ac:picMk id="7" creationId="{CFDB8004-9698-B4A7-CCD5-48544F86C5D0}"/>
          </ac:picMkLst>
        </pc:picChg>
        <pc:picChg chg="add mod">
          <ac:chgData name="Asadullah Galib" userId="a568b8db-2aef-4097-b5f7-ed17341ae71c" providerId="ADAL" clId="{662E34DF-7CC0-42BA-9037-E4DA30CB2791}" dt="2023-04-23T09:04:24.037" v="4264" actId="1076"/>
          <ac:picMkLst>
            <pc:docMk/>
            <pc:sldMk cId="1214292951" sldId="461"/>
            <ac:picMk id="8" creationId="{35D9A294-F8C1-D712-F11D-8CFFD50073A3}"/>
          </ac:picMkLst>
        </pc:picChg>
        <pc:picChg chg="del mod modCrop">
          <ac:chgData name="Asadullah Galib" userId="a568b8db-2aef-4097-b5f7-ed17341ae71c" providerId="ADAL" clId="{662E34DF-7CC0-42BA-9037-E4DA30CB2791}" dt="2023-04-23T08:50:07.742" v="4091" actId="478"/>
          <ac:picMkLst>
            <pc:docMk/>
            <pc:sldMk cId="1214292951" sldId="461"/>
            <ac:picMk id="9" creationId="{608E41AB-1740-DDB0-F95D-482094A1E7C7}"/>
          </ac:picMkLst>
        </pc:picChg>
        <pc:picChg chg="add del mod">
          <ac:chgData name="Asadullah Galib" userId="a568b8db-2aef-4097-b5f7-ed17341ae71c" providerId="ADAL" clId="{662E34DF-7CC0-42BA-9037-E4DA30CB2791}" dt="2023-04-23T08:50:07.742" v="4091" actId="478"/>
          <ac:picMkLst>
            <pc:docMk/>
            <pc:sldMk cId="1214292951" sldId="461"/>
            <ac:picMk id="10" creationId="{236ED146-20B4-FE6A-2487-ACF43B8D0170}"/>
          </ac:picMkLst>
        </pc:picChg>
        <pc:picChg chg="add mod">
          <ac:chgData name="Asadullah Galib" userId="a568b8db-2aef-4097-b5f7-ed17341ae71c" providerId="ADAL" clId="{662E34DF-7CC0-42BA-9037-E4DA30CB2791}" dt="2023-04-23T13:34:10.973" v="6250" actId="1076"/>
          <ac:picMkLst>
            <pc:docMk/>
            <pc:sldMk cId="1214292951" sldId="461"/>
            <ac:picMk id="12" creationId="{571F9C1B-3079-D659-F118-7BDC04985E68}"/>
          </ac:picMkLst>
        </pc:picChg>
      </pc:sldChg>
      <pc:sldChg chg="addSp delSp modSp mod delAnim modAnim">
        <pc:chgData name="Asadullah Galib" userId="a568b8db-2aef-4097-b5f7-ed17341ae71c" providerId="ADAL" clId="{662E34DF-7CC0-42BA-9037-E4DA30CB2791}" dt="2023-04-23T13:42:36.528" v="6635"/>
        <pc:sldMkLst>
          <pc:docMk/>
          <pc:sldMk cId="2319574864" sldId="462"/>
        </pc:sldMkLst>
        <pc:spChg chg="add mod">
          <ac:chgData name="Asadullah Galib" userId="a568b8db-2aef-4097-b5f7-ed17341ae71c" providerId="ADAL" clId="{662E34DF-7CC0-42BA-9037-E4DA30CB2791}" dt="2023-04-23T13:42:28.086" v="6633" actId="1076"/>
          <ac:spMkLst>
            <pc:docMk/>
            <pc:sldMk cId="2319574864" sldId="462"/>
            <ac:spMk id="3" creationId="{0F6CAF35-9F3F-A223-D148-7D19DBD6B2EE}"/>
          </ac:spMkLst>
        </pc:spChg>
        <pc:spChg chg="add mod">
          <ac:chgData name="Asadullah Galib" userId="a568b8db-2aef-4097-b5f7-ed17341ae71c" providerId="ADAL" clId="{662E34DF-7CC0-42BA-9037-E4DA30CB2791}" dt="2023-04-23T13:42:31.044" v="6634" actId="1076"/>
          <ac:spMkLst>
            <pc:docMk/>
            <pc:sldMk cId="2319574864" sldId="462"/>
            <ac:spMk id="6" creationId="{9514ED4A-D0AE-7FC1-594D-A1448E74D0D4}"/>
          </ac:spMkLst>
        </pc:spChg>
        <pc:picChg chg="mod">
          <ac:chgData name="Asadullah Galib" userId="a568b8db-2aef-4097-b5f7-ed17341ae71c" providerId="ADAL" clId="{662E34DF-7CC0-42BA-9037-E4DA30CB2791}" dt="2023-04-23T13:42:08.987" v="6626" actId="1036"/>
          <ac:picMkLst>
            <pc:docMk/>
            <pc:sldMk cId="2319574864" sldId="462"/>
            <ac:picMk id="5" creationId="{2E7012B7-38E2-0A2E-B32C-9C4D7FA8D01D}"/>
          </ac:picMkLst>
        </pc:picChg>
        <pc:picChg chg="mod">
          <ac:chgData name="Asadullah Galib" userId="a568b8db-2aef-4097-b5f7-ed17341ae71c" providerId="ADAL" clId="{662E34DF-7CC0-42BA-9037-E4DA30CB2791}" dt="2023-04-23T13:42:08.987" v="6626" actId="1036"/>
          <ac:picMkLst>
            <pc:docMk/>
            <pc:sldMk cId="2319574864" sldId="462"/>
            <ac:picMk id="8" creationId="{81BEEFC1-1466-6D96-2502-1343A25657E8}"/>
          </ac:picMkLst>
        </pc:picChg>
        <pc:picChg chg="del mod">
          <ac:chgData name="Asadullah Galib" userId="a568b8db-2aef-4097-b5f7-ed17341ae71c" providerId="ADAL" clId="{662E34DF-7CC0-42BA-9037-E4DA30CB2791}" dt="2023-04-23T13:41:38.583" v="6599" actId="478"/>
          <ac:picMkLst>
            <pc:docMk/>
            <pc:sldMk cId="2319574864" sldId="462"/>
            <ac:picMk id="11" creationId="{A25DEF39-9DD7-DC4C-1C4D-BF78FE523F6C}"/>
          </ac:picMkLst>
        </pc:picChg>
      </pc:sldChg>
      <pc:sldChg chg="modSp mod modAnim">
        <pc:chgData name="Asadullah Galib" userId="a568b8db-2aef-4097-b5f7-ed17341ae71c" providerId="ADAL" clId="{662E34DF-7CC0-42BA-9037-E4DA30CB2791}" dt="2023-04-24T08:40:39.100" v="8431" actId="20577"/>
        <pc:sldMkLst>
          <pc:docMk/>
          <pc:sldMk cId="1255252838" sldId="465"/>
        </pc:sldMkLst>
        <pc:spChg chg="mod">
          <ac:chgData name="Asadullah Galib" userId="a568b8db-2aef-4097-b5f7-ed17341ae71c" providerId="ADAL" clId="{662E34DF-7CC0-42BA-9037-E4DA30CB2791}" dt="2023-04-24T08:40:39.100" v="8431" actId="20577"/>
          <ac:spMkLst>
            <pc:docMk/>
            <pc:sldMk cId="1255252838" sldId="465"/>
            <ac:spMk id="3" creationId="{A4A47C61-0261-0C3E-A083-0FDFE1A885FF}"/>
          </ac:spMkLst>
        </pc:spChg>
      </pc:sldChg>
      <pc:sldChg chg="modSp mod modAnim modShow">
        <pc:chgData name="Asadullah Galib" userId="a568b8db-2aef-4097-b5f7-ed17341ae71c" providerId="ADAL" clId="{662E34DF-7CC0-42BA-9037-E4DA30CB2791}" dt="2023-04-24T07:38:19.469" v="8312" actId="20577"/>
        <pc:sldMkLst>
          <pc:docMk/>
          <pc:sldMk cId="1595141800" sldId="466"/>
        </pc:sldMkLst>
        <pc:spChg chg="mod">
          <ac:chgData name="Asadullah Galib" userId="a568b8db-2aef-4097-b5f7-ed17341ae71c" providerId="ADAL" clId="{662E34DF-7CC0-42BA-9037-E4DA30CB2791}" dt="2023-04-24T07:38:19.469" v="8312" actId="20577"/>
          <ac:spMkLst>
            <pc:docMk/>
            <pc:sldMk cId="1595141800" sldId="466"/>
            <ac:spMk id="3" creationId="{69F47B14-ECC6-8E78-3216-3AB2CFD8D7C2}"/>
          </ac:spMkLst>
        </pc:spChg>
      </pc:sldChg>
      <pc:sldChg chg="addSp delSp modSp mod modAnim">
        <pc:chgData name="Asadullah Galib" userId="a568b8db-2aef-4097-b5f7-ed17341ae71c" providerId="ADAL" clId="{662E34DF-7CC0-42BA-9037-E4DA30CB2791}" dt="2023-04-23T10:24:42.371" v="5182"/>
        <pc:sldMkLst>
          <pc:docMk/>
          <pc:sldMk cId="400582067" sldId="467"/>
        </pc:sldMkLst>
        <pc:spChg chg="add mod topLvl">
          <ac:chgData name="Asadullah Galib" userId="a568b8db-2aef-4097-b5f7-ed17341ae71c" providerId="ADAL" clId="{662E34DF-7CC0-42BA-9037-E4DA30CB2791}" dt="2023-04-20T02:54:27.618" v="54" actId="1035"/>
          <ac:spMkLst>
            <pc:docMk/>
            <pc:sldMk cId="400582067" sldId="467"/>
            <ac:spMk id="4" creationId="{6FEDD460-FD17-DBB2-CF02-AFE15F1DD99B}"/>
          </ac:spMkLst>
        </pc:spChg>
        <pc:spChg chg="add mod topLvl">
          <ac:chgData name="Asadullah Galib" userId="a568b8db-2aef-4097-b5f7-ed17341ae71c" providerId="ADAL" clId="{662E34DF-7CC0-42BA-9037-E4DA30CB2791}" dt="2023-04-20T02:54:27.618" v="54" actId="1035"/>
          <ac:spMkLst>
            <pc:docMk/>
            <pc:sldMk cId="400582067" sldId="467"/>
            <ac:spMk id="5" creationId="{3EA66C20-8638-1566-6B55-FB0D23B89682}"/>
          </ac:spMkLst>
        </pc:spChg>
        <pc:spChg chg="add mod topLvl">
          <ac:chgData name="Asadullah Galib" userId="a568b8db-2aef-4097-b5f7-ed17341ae71c" providerId="ADAL" clId="{662E34DF-7CC0-42BA-9037-E4DA30CB2791}" dt="2023-04-20T02:54:27.618" v="54" actId="1035"/>
          <ac:spMkLst>
            <pc:docMk/>
            <pc:sldMk cId="400582067" sldId="467"/>
            <ac:spMk id="6" creationId="{14D0C3A6-A51F-2242-0F9D-E3770D834CC7}"/>
          </ac:spMkLst>
        </pc:spChg>
        <pc:spChg chg="add mod topLvl">
          <ac:chgData name="Asadullah Galib" userId="a568b8db-2aef-4097-b5f7-ed17341ae71c" providerId="ADAL" clId="{662E34DF-7CC0-42BA-9037-E4DA30CB2791}" dt="2023-04-20T02:54:27.618" v="54" actId="1035"/>
          <ac:spMkLst>
            <pc:docMk/>
            <pc:sldMk cId="400582067" sldId="467"/>
            <ac:spMk id="7" creationId="{BEC22F6D-2461-BA95-4967-FF714EE3E418}"/>
          </ac:spMkLst>
        </pc:spChg>
        <pc:spChg chg="add mod topLvl">
          <ac:chgData name="Asadullah Galib" userId="a568b8db-2aef-4097-b5f7-ed17341ae71c" providerId="ADAL" clId="{662E34DF-7CC0-42BA-9037-E4DA30CB2791}" dt="2023-04-20T02:54:27.618" v="54" actId="1035"/>
          <ac:spMkLst>
            <pc:docMk/>
            <pc:sldMk cId="400582067" sldId="467"/>
            <ac:spMk id="8" creationId="{CB405B7A-E8D8-11BF-E480-30002CDFFD77}"/>
          </ac:spMkLst>
        </pc:spChg>
        <pc:spChg chg="add mod topLvl">
          <ac:chgData name="Asadullah Galib" userId="a568b8db-2aef-4097-b5f7-ed17341ae71c" providerId="ADAL" clId="{662E34DF-7CC0-42BA-9037-E4DA30CB2791}" dt="2023-04-20T02:53:55.739" v="45" actId="404"/>
          <ac:spMkLst>
            <pc:docMk/>
            <pc:sldMk cId="400582067" sldId="467"/>
            <ac:spMk id="10" creationId="{43775615-5211-CD99-6787-D067F722C902}"/>
          </ac:spMkLst>
        </pc:spChg>
        <pc:spChg chg="add mod topLvl">
          <ac:chgData name="Asadullah Galib" userId="a568b8db-2aef-4097-b5f7-ed17341ae71c" providerId="ADAL" clId="{662E34DF-7CC0-42BA-9037-E4DA30CB2791}" dt="2023-04-20T02:53:55.739" v="45" actId="404"/>
          <ac:spMkLst>
            <pc:docMk/>
            <pc:sldMk cId="400582067" sldId="467"/>
            <ac:spMk id="12" creationId="{D48ABE41-DF3C-5E4C-C9B8-2F02C17A41A7}"/>
          </ac:spMkLst>
        </pc:spChg>
        <pc:spChg chg="add mod topLvl">
          <ac:chgData name="Asadullah Galib" userId="a568b8db-2aef-4097-b5f7-ed17341ae71c" providerId="ADAL" clId="{662E34DF-7CC0-42BA-9037-E4DA30CB2791}" dt="2023-04-20T02:53:55.739" v="45" actId="404"/>
          <ac:spMkLst>
            <pc:docMk/>
            <pc:sldMk cId="400582067" sldId="467"/>
            <ac:spMk id="14" creationId="{D7C8A908-43FE-6A75-D9A6-CEDBFC7066EC}"/>
          </ac:spMkLst>
        </pc:spChg>
        <pc:spChg chg="add mod topLvl">
          <ac:chgData name="Asadullah Galib" userId="a568b8db-2aef-4097-b5f7-ed17341ae71c" providerId="ADAL" clId="{662E34DF-7CC0-42BA-9037-E4DA30CB2791}" dt="2023-04-20T02:53:55.739" v="45" actId="404"/>
          <ac:spMkLst>
            <pc:docMk/>
            <pc:sldMk cId="400582067" sldId="467"/>
            <ac:spMk id="16" creationId="{72DE0BB7-6B94-3079-224B-C3DA16DA8EC8}"/>
          </ac:spMkLst>
        </pc:spChg>
        <pc:spChg chg="add mod topLvl">
          <ac:chgData name="Asadullah Galib" userId="a568b8db-2aef-4097-b5f7-ed17341ae71c" providerId="ADAL" clId="{662E34DF-7CC0-42BA-9037-E4DA30CB2791}" dt="2023-04-20T02:53:55.739" v="45" actId="404"/>
          <ac:spMkLst>
            <pc:docMk/>
            <pc:sldMk cId="400582067" sldId="467"/>
            <ac:spMk id="19" creationId="{BEFAA7DC-A605-6827-4FC3-E2DE16724AF3}"/>
          </ac:spMkLst>
        </pc:spChg>
        <pc:spChg chg="add mod topLvl">
          <ac:chgData name="Asadullah Galib" userId="a568b8db-2aef-4097-b5f7-ed17341ae71c" providerId="ADAL" clId="{662E34DF-7CC0-42BA-9037-E4DA30CB2791}" dt="2023-04-20T02:53:55.739" v="45" actId="404"/>
          <ac:spMkLst>
            <pc:docMk/>
            <pc:sldMk cId="400582067" sldId="467"/>
            <ac:spMk id="20" creationId="{9F36EF96-24AE-3F26-C599-04841710D6F1}"/>
          </ac:spMkLst>
        </pc:spChg>
        <pc:spChg chg="add mod topLvl">
          <ac:chgData name="Asadullah Galib" userId="a568b8db-2aef-4097-b5f7-ed17341ae71c" providerId="ADAL" clId="{662E34DF-7CC0-42BA-9037-E4DA30CB2791}" dt="2023-04-20T02:53:55.739" v="45" actId="404"/>
          <ac:spMkLst>
            <pc:docMk/>
            <pc:sldMk cId="400582067" sldId="467"/>
            <ac:spMk id="22" creationId="{E7E23948-A425-3F75-82E5-F4D809F3AA57}"/>
          </ac:spMkLst>
        </pc:spChg>
        <pc:spChg chg="add mod topLvl">
          <ac:chgData name="Asadullah Galib" userId="a568b8db-2aef-4097-b5f7-ed17341ae71c" providerId="ADAL" clId="{662E34DF-7CC0-42BA-9037-E4DA30CB2791}" dt="2023-04-20T02:53:55.739" v="45" actId="404"/>
          <ac:spMkLst>
            <pc:docMk/>
            <pc:sldMk cId="400582067" sldId="467"/>
            <ac:spMk id="25" creationId="{F56B7051-C2F8-E07F-466E-229C8AE59C69}"/>
          </ac:spMkLst>
        </pc:spChg>
        <pc:spChg chg="add mod topLvl">
          <ac:chgData name="Asadullah Galib" userId="a568b8db-2aef-4097-b5f7-ed17341ae71c" providerId="ADAL" clId="{662E34DF-7CC0-42BA-9037-E4DA30CB2791}" dt="2023-04-20T02:53:55.739" v="45" actId="404"/>
          <ac:spMkLst>
            <pc:docMk/>
            <pc:sldMk cId="400582067" sldId="467"/>
            <ac:spMk id="29" creationId="{EBDCFD46-8D06-AEAA-C6B5-5367C2E6BCA4}"/>
          </ac:spMkLst>
        </pc:spChg>
        <pc:spChg chg="add mod topLvl">
          <ac:chgData name="Asadullah Galib" userId="a568b8db-2aef-4097-b5f7-ed17341ae71c" providerId="ADAL" clId="{662E34DF-7CC0-42BA-9037-E4DA30CB2791}" dt="2023-04-20T02:53:55.739" v="45" actId="404"/>
          <ac:spMkLst>
            <pc:docMk/>
            <pc:sldMk cId="400582067" sldId="467"/>
            <ac:spMk id="30" creationId="{3B98743E-95A5-3D52-0CF9-FCEF99D5669C}"/>
          </ac:spMkLst>
        </pc:spChg>
        <pc:spChg chg="add mod topLvl">
          <ac:chgData name="Asadullah Galib" userId="a568b8db-2aef-4097-b5f7-ed17341ae71c" providerId="ADAL" clId="{662E34DF-7CC0-42BA-9037-E4DA30CB2791}" dt="2023-04-20T02:53:55.739" v="45" actId="404"/>
          <ac:spMkLst>
            <pc:docMk/>
            <pc:sldMk cId="400582067" sldId="467"/>
            <ac:spMk id="31" creationId="{9BB2ECAA-98FC-15B4-6866-692B7F6F0F87}"/>
          </ac:spMkLst>
        </pc:spChg>
        <pc:spChg chg="add mod topLvl">
          <ac:chgData name="Asadullah Galib" userId="a568b8db-2aef-4097-b5f7-ed17341ae71c" providerId="ADAL" clId="{662E34DF-7CC0-42BA-9037-E4DA30CB2791}" dt="2023-04-20T02:53:55.739" v="45" actId="404"/>
          <ac:spMkLst>
            <pc:docMk/>
            <pc:sldMk cId="400582067" sldId="467"/>
            <ac:spMk id="34" creationId="{B42E11CD-5BE2-FD47-0AD9-0DE857CFF0D6}"/>
          </ac:spMkLst>
        </pc:spChg>
        <pc:spChg chg="add mod topLvl">
          <ac:chgData name="Asadullah Galib" userId="a568b8db-2aef-4097-b5f7-ed17341ae71c" providerId="ADAL" clId="{662E34DF-7CC0-42BA-9037-E4DA30CB2791}" dt="2023-04-20T02:53:55.739" v="45" actId="404"/>
          <ac:spMkLst>
            <pc:docMk/>
            <pc:sldMk cId="400582067" sldId="467"/>
            <ac:spMk id="37" creationId="{986DAE54-A274-16F7-AAAB-C3DDEAF7C9D3}"/>
          </ac:spMkLst>
        </pc:spChg>
        <pc:spChg chg="add mod topLvl">
          <ac:chgData name="Asadullah Galib" userId="a568b8db-2aef-4097-b5f7-ed17341ae71c" providerId="ADAL" clId="{662E34DF-7CC0-42BA-9037-E4DA30CB2791}" dt="2023-04-20T02:53:55.739" v="45" actId="404"/>
          <ac:spMkLst>
            <pc:docMk/>
            <pc:sldMk cId="400582067" sldId="467"/>
            <ac:spMk id="38" creationId="{87E40289-8129-4E8B-7625-7EC01F6403B4}"/>
          </ac:spMkLst>
        </pc:spChg>
        <pc:spChg chg="add mod topLvl">
          <ac:chgData name="Asadullah Galib" userId="a568b8db-2aef-4097-b5f7-ed17341ae71c" providerId="ADAL" clId="{662E34DF-7CC0-42BA-9037-E4DA30CB2791}" dt="2023-04-20T02:53:55.739" v="45" actId="404"/>
          <ac:spMkLst>
            <pc:docMk/>
            <pc:sldMk cId="400582067" sldId="467"/>
            <ac:spMk id="39" creationId="{422F0D96-AE7E-4064-9AE5-A8DBFBF46952}"/>
          </ac:spMkLst>
        </pc:spChg>
        <pc:spChg chg="add mod topLvl">
          <ac:chgData name="Asadullah Galib" userId="a568b8db-2aef-4097-b5f7-ed17341ae71c" providerId="ADAL" clId="{662E34DF-7CC0-42BA-9037-E4DA30CB2791}" dt="2023-04-20T02:53:55.739" v="45" actId="404"/>
          <ac:spMkLst>
            <pc:docMk/>
            <pc:sldMk cId="400582067" sldId="467"/>
            <ac:spMk id="40" creationId="{C40052A3-9E2B-0C83-013C-1B0A081A44A7}"/>
          </ac:spMkLst>
        </pc:spChg>
        <pc:spChg chg="add mod topLvl">
          <ac:chgData name="Asadullah Galib" userId="a568b8db-2aef-4097-b5f7-ed17341ae71c" providerId="ADAL" clId="{662E34DF-7CC0-42BA-9037-E4DA30CB2791}" dt="2023-04-20T02:53:55.739" v="45" actId="404"/>
          <ac:spMkLst>
            <pc:docMk/>
            <pc:sldMk cId="400582067" sldId="467"/>
            <ac:spMk id="42" creationId="{312CAE1B-C63A-31F3-66C6-AB149F343431}"/>
          </ac:spMkLst>
        </pc:spChg>
        <pc:spChg chg="add mod topLvl">
          <ac:chgData name="Asadullah Galib" userId="a568b8db-2aef-4097-b5f7-ed17341ae71c" providerId="ADAL" clId="{662E34DF-7CC0-42BA-9037-E4DA30CB2791}" dt="2023-04-20T02:53:55.739" v="45" actId="404"/>
          <ac:spMkLst>
            <pc:docMk/>
            <pc:sldMk cId="400582067" sldId="467"/>
            <ac:spMk id="43" creationId="{084E8AB2-439A-3E26-2107-625BA2829743}"/>
          </ac:spMkLst>
        </pc:spChg>
        <pc:spChg chg="add mod topLvl">
          <ac:chgData name="Asadullah Galib" userId="a568b8db-2aef-4097-b5f7-ed17341ae71c" providerId="ADAL" clId="{662E34DF-7CC0-42BA-9037-E4DA30CB2791}" dt="2023-04-20T02:53:55.739" v="45" actId="404"/>
          <ac:spMkLst>
            <pc:docMk/>
            <pc:sldMk cId="400582067" sldId="467"/>
            <ac:spMk id="44" creationId="{1ADD40B3-AF2F-8799-8EB8-EED54863D00F}"/>
          </ac:spMkLst>
        </pc:spChg>
        <pc:spChg chg="add mod topLvl">
          <ac:chgData name="Asadullah Galib" userId="a568b8db-2aef-4097-b5f7-ed17341ae71c" providerId="ADAL" clId="{662E34DF-7CC0-42BA-9037-E4DA30CB2791}" dt="2023-04-20T02:53:55.739" v="45" actId="404"/>
          <ac:spMkLst>
            <pc:docMk/>
            <pc:sldMk cId="400582067" sldId="467"/>
            <ac:spMk id="45" creationId="{28446C1B-B9CF-1143-F1BE-D545DB13DB23}"/>
          </ac:spMkLst>
        </pc:spChg>
        <pc:spChg chg="add mod topLvl">
          <ac:chgData name="Asadullah Galib" userId="a568b8db-2aef-4097-b5f7-ed17341ae71c" providerId="ADAL" clId="{662E34DF-7CC0-42BA-9037-E4DA30CB2791}" dt="2023-04-20T02:53:55.739" v="45" actId="404"/>
          <ac:spMkLst>
            <pc:docMk/>
            <pc:sldMk cId="400582067" sldId="467"/>
            <ac:spMk id="46" creationId="{D3F61288-4210-00A5-8AE5-DBDB24DCD27C}"/>
          </ac:spMkLst>
        </pc:spChg>
        <pc:spChg chg="add mod topLvl">
          <ac:chgData name="Asadullah Galib" userId="a568b8db-2aef-4097-b5f7-ed17341ae71c" providerId="ADAL" clId="{662E34DF-7CC0-42BA-9037-E4DA30CB2791}" dt="2023-04-20T02:53:55.739" v="45" actId="404"/>
          <ac:spMkLst>
            <pc:docMk/>
            <pc:sldMk cId="400582067" sldId="467"/>
            <ac:spMk id="48" creationId="{4A79F792-69E5-F930-E86E-63D0E801AAB8}"/>
          </ac:spMkLst>
        </pc:spChg>
        <pc:spChg chg="add mod topLvl">
          <ac:chgData name="Asadullah Galib" userId="a568b8db-2aef-4097-b5f7-ed17341ae71c" providerId="ADAL" clId="{662E34DF-7CC0-42BA-9037-E4DA30CB2791}" dt="2023-04-20T02:53:55.739" v="45" actId="404"/>
          <ac:spMkLst>
            <pc:docMk/>
            <pc:sldMk cId="400582067" sldId="467"/>
            <ac:spMk id="50" creationId="{16826D3B-1AAA-4B66-DFC5-A10F8AA84D53}"/>
          </ac:spMkLst>
        </pc:spChg>
        <pc:spChg chg="add mod topLvl">
          <ac:chgData name="Asadullah Galib" userId="a568b8db-2aef-4097-b5f7-ed17341ae71c" providerId="ADAL" clId="{662E34DF-7CC0-42BA-9037-E4DA30CB2791}" dt="2023-04-20T02:53:55.739" v="45" actId="404"/>
          <ac:spMkLst>
            <pc:docMk/>
            <pc:sldMk cId="400582067" sldId="467"/>
            <ac:spMk id="52" creationId="{51E452B3-48F9-877D-75D3-8736EF84B915}"/>
          </ac:spMkLst>
        </pc:spChg>
        <pc:spChg chg="add mod topLvl">
          <ac:chgData name="Asadullah Galib" userId="a568b8db-2aef-4097-b5f7-ed17341ae71c" providerId="ADAL" clId="{662E34DF-7CC0-42BA-9037-E4DA30CB2791}" dt="2023-04-20T02:53:55.739" v="45" actId="404"/>
          <ac:spMkLst>
            <pc:docMk/>
            <pc:sldMk cId="400582067" sldId="467"/>
            <ac:spMk id="54" creationId="{F12C4DBF-5420-1F83-F429-EF30105DECFB}"/>
          </ac:spMkLst>
        </pc:spChg>
        <pc:spChg chg="add mod topLvl">
          <ac:chgData name="Asadullah Galib" userId="a568b8db-2aef-4097-b5f7-ed17341ae71c" providerId="ADAL" clId="{662E34DF-7CC0-42BA-9037-E4DA30CB2791}" dt="2023-04-20T02:53:55.739" v="45" actId="404"/>
          <ac:spMkLst>
            <pc:docMk/>
            <pc:sldMk cId="400582067" sldId="467"/>
            <ac:spMk id="56" creationId="{5F06272E-6D0C-6E1A-CDB2-8B8757458DC1}"/>
          </ac:spMkLst>
        </pc:spChg>
        <pc:spChg chg="add mod topLvl">
          <ac:chgData name="Asadullah Galib" userId="a568b8db-2aef-4097-b5f7-ed17341ae71c" providerId="ADAL" clId="{662E34DF-7CC0-42BA-9037-E4DA30CB2791}" dt="2023-04-20T02:53:55.739" v="45" actId="404"/>
          <ac:spMkLst>
            <pc:docMk/>
            <pc:sldMk cId="400582067" sldId="467"/>
            <ac:spMk id="57" creationId="{B3E821CA-932F-9BA2-DCCA-F4BC253A65C7}"/>
          </ac:spMkLst>
        </pc:spChg>
        <pc:spChg chg="add mod topLvl">
          <ac:chgData name="Asadullah Galib" userId="a568b8db-2aef-4097-b5f7-ed17341ae71c" providerId="ADAL" clId="{662E34DF-7CC0-42BA-9037-E4DA30CB2791}" dt="2023-04-20T02:53:55.739" v="45" actId="404"/>
          <ac:spMkLst>
            <pc:docMk/>
            <pc:sldMk cId="400582067" sldId="467"/>
            <ac:spMk id="59" creationId="{CFCE6AB0-1FEC-EB2D-7EA4-096DAE98E5B2}"/>
          </ac:spMkLst>
        </pc:spChg>
        <pc:spChg chg="add mod topLvl">
          <ac:chgData name="Asadullah Galib" userId="a568b8db-2aef-4097-b5f7-ed17341ae71c" providerId="ADAL" clId="{662E34DF-7CC0-42BA-9037-E4DA30CB2791}" dt="2023-04-23T09:18:08.136" v="4432" actId="1035"/>
          <ac:spMkLst>
            <pc:docMk/>
            <pc:sldMk cId="400582067" sldId="467"/>
            <ac:spMk id="60" creationId="{D092F9EE-E374-C2D2-5011-B857B63AEB64}"/>
          </ac:spMkLst>
        </pc:spChg>
        <pc:spChg chg="add mod topLvl">
          <ac:chgData name="Asadullah Galib" userId="a568b8db-2aef-4097-b5f7-ed17341ae71c" providerId="ADAL" clId="{662E34DF-7CC0-42BA-9037-E4DA30CB2791}" dt="2023-04-20T02:53:55.739" v="45" actId="404"/>
          <ac:spMkLst>
            <pc:docMk/>
            <pc:sldMk cId="400582067" sldId="467"/>
            <ac:spMk id="63" creationId="{392AB0E8-370F-EC49-3DCF-03689114A61D}"/>
          </ac:spMkLst>
        </pc:spChg>
        <pc:spChg chg="add mod topLvl">
          <ac:chgData name="Asadullah Galib" userId="a568b8db-2aef-4097-b5f7-ed17341ae71c" providerId="ADAL" clId="{662E34DF-7CC0-42BA-9037-E4DA30CB2791}" dt="2023-04-23T09:14:49.298" v="4411" actId="1035"/>
          <ac:spMkLst>
            <pc:docMk/>
            <pc:sldMk cId="400582067" sldId="467"/>
            <ac:spMk id="64" creationId="{D4E189DD-9644-0B18-14CD-8947BE60D537}"/>
          </ac:spMkLst>
        </pc:spChg>
        <pc:spChg chg="add mod topLvl">
          <ac:chgData name="Asadullah Galib" userId="a568b8db-2aef-4097-b5f7-ed17341ae71c" providerId="ADAL" clId="{662E34DF-7CC0-42BA-9037-E4DA30CB2791}" dt="2023-04-23T09:13:34.115" v="4376" actId="1035"/>
          <ac:spMkLst>
            <pc:docMk/>
            <pc:sldMk cId="400582067" sldId="467"/>
            <ac:spMk id="67" creationId="{DB08DEB7-2AA6-EC0F-A459-A148D32B20E3}"/>
          </ac:spMkLst>
        </pc:spChg>
        <pc:grpChg chg="add del mod">
          <ac:chgData name="Asadullah Galib" userId="a568b8db-2aef-4097-b5f7-ed17341ae71c" providerId="ADAL" clId="{662E34DF-7CC0-42BA-9037-E4DA30CB2791}" dt="2023-04-20T02:53:48.432" v="42" actId="165"/>
          <ac:grpSpMkLst>
            <pc:docMk/>
            <pc:sldMk cId="400582067" sldId="467"/>
            <ac:grpSpMk id="72" creationId="{8C80C001-7EAF-5038-F291-51AA7E71DFE8}"/>
          </ac:grpSpMkLst>
        </pc:grpChg>
        <pc:picChg chg="add mod topLvl">
          <ac:chgData name="Asadullah Galib" userId="a568b8db-2aef-4097-b5f7-ed17341ae71c" providerId="ADAL" clId="{662E34DF-7CC0-42BA-9037-E4DA30CB2791}" dt="2023-04-20T02:53:55.739" v="45" actId="404"/>
          <ac:picMkLst>
            <pc:docMk/>
            <pc:sldMk cId="400582067" sldId="467"/>
            <ac:picMk id="23" creationId="{E9A2D748-98F4-9BD1-ADB0-B52596EDD57A}"/>
          </ac:picMkLst>
        </pc:picChg>
        <pc:picChg chg="add mod topLvl">
          <ac:chgData name="Asadullah Galib" userId="a568b8db-2aef-4097-b5f7-ed17341ae71c" providerId="ADAL" clId="{662E34DF-7CC0-42BA-9037-E4DA30CB2791}" dt="2023-04-20T02:53:55.739" v="45" actId="404"/>
          <ac:picMkLst>
            <pc:docMk/>
            <pc:sldMk cId="400582067" sldId="467"/>
            <ac:picMk id="24" creationId="{DDD346B7-35A6-3B0E-AFB8-880A574B5DEB}"/>
          </ac:picMkLst>
        </pc:picChg>
        <pc:picChg chg="add mod topLvl">
          <ac:chgData name="Asadullah Galib" userId="a568b8db-2aef-4097-b5f7-ed17341ae71c" providerId="ADAL" clId="{662E34DF-7CC0-42BA-9037-E4DA30CB2791}" dt="2023-04-20T02:53:55.739" v="45" actId="404"/>
          <ac:picMkLst>
            <pc:docMk/>
            <pc:sldMk cId="400582067" sldId="467"/>
            <ac:picMk id="32" creationId="{8197F43B-4F39-4906-E2D1-904EDF58CA8C}"/>
          </ac:picMkLst>
        </pc:picChg>
        <pc:picChg chg="add mod topLvl">
          <ac:chgData name="Asadullah Galib" userId="a568b8db-2aef-4097-b5f7-ed17341ae71c" providerId="ADAL" clId="{662E34DF-7CC0-42BA-9037-E4DA30CB2791}" dt="2023-04-20T02:53:55.739" v="45" actId="404"/>
          <ac:picMkLst>
            <pc:docMk/>
            <pc:sldMk cId="400582067" sldId="467"/>
            <ac:picMk id="33" creationId="{F7FA0F8C-F94C-8968-2612-6A866D20EBDA}"/>
          </ac:picMkLst>
        </pc:picChg>
        <pc:picChg chg="add mod topLvl">
          <ac:chgData name="Asadullah Galib" userId="a568b8db-2aef-4097-b5f7-ed17341ae71c" providerId="ADAL" clId="{662E34DF-7CC0-42BA-9037-E4DA30CB2791}" dt="2023-04-20T02:53:55.739" v="45" actId="404"/>
          <ac:picMkLst>
            <pc:docMk/>
            <pc:sldMk cId="400582067" sldId="467"/>
            <ac:picMk id="49" creationId="{618F7F6A-CA71-3016-A505-16CB3D1F0DDB}"/>
          </ac:picMkLst>
        </pc:picChg>
        <pc:picChg chg="add mod topLvl">
          <ac:chgData name="Asadullah Galib" userId="a568b8db-2aef-4097-b5f7-ed17341ae71c" providerId="ADAL" clId="{662E34DF-7CC0-42BA-9037-E4DA30CB2791}" dt="2023-04-20T02:53:55.739" v="45" actId="404"/>
          <ac:picMkLst>
            <pc:docMk/>
            <pc:sldMk cId="400582067" sldId="467"/>
            <ac:picMk id="55" creationId="{7F9CE839-21F7-2905-A12E-C579801E811A}"/>
          </ac:picMkLst>
        </pc:picChg>
        <pc:picChg chg="add mod topLvl">
          <ac:chgData name="Asadullah Galib" userId="a568b8db-2aef-4097-b5f7-ed17341ae71c" providerId="ADAL" clId="{662E34DF-7CC0-42BA-9037-E4DA30CB2791}" dt="2023-04-20T02:53:55.739" v="45" actId="404"/>
          <ac:picMkLst>
            <pc:docMk/>
            <pc:sldMk cId="400582067" sldId="467"/>
            <ac:picMk id="58" creationId="{52EBED24-C0AA-D231-FC74-B241A8BFC9EB}"/>
          </ac:picMkLst>
        </pc:picChg>
        <pc:picChg chg="del">
          <ac:chgData name="Asadullah Galib" userId="a568b8db-2aef-4097-b5f7-ed17341ae71c" providerId="ADAL" clId="{662E34DF-7CC0-42BA-9037-E4DA30CB2791}" dt="2023-04-20T02:52:04.825" v="36" actId="478"/>
          <ac:picMkLst>
            <pc:docMk/>
            <pc:sldMk cId="400582067" sldId="467"/>
            <ac:picMk id="81" creationId="{BCD19A90-4EB9-67DA-F07F-AF457ECB17B5}"/>
          </ac:picMkLst>
        </pc:picChg>
        <pc:cxnChg chg="add mod topLvl">
          <ac:chgData name="Asadullah Galib" userId="a568b8db-2aef-4097-b5f7-ed17341ae71c" providerId="ADAL" clId="{662E34DF-7CC0-42BA-9037-E4DA30CB2791}" dt="2023-04-20T02:54:27.618" v="54" actId="1035"/>
          <ac:cxnSpMkLst>
            <pc:docMk/>
            <pc:sldMk cId="400582067" sldId="467"/>
            <ac:cxnSpMk id="3" creationId="{84F78E37-8BE5-5765-69E8-7F80AB27B602}"/>
          </ac:cxnSpMkLst>
        </pc:cxnChg>
        <pc:cxnChg chg="add mod topLvl">
          <ac:chgData name="Asadullah Galib" userId="a568b8db-2aef-4097-b5f7-ed17341ae71c" providerId="ADAL" clId="{662E34DF-7CC0-42BA-9037-E4DA30CB2791}" dt="2023-04-20T02:54:27.618" v="54" actId="1035"/>
          <ac:cxnSpMkLst>
            <pc:docMk/>
            <pc:sldMk cId="400582067" sldId="467"/>
            <ac:cxnSpMk id="9" creationId="{46436574-7492-E0EF-5C47-9C919A7616EC}"/>
          </ac:cxnSpMkLst>
        </pc:cxnChg>
        <pc:cxnChg chg="add mod topLvl">
          <ac:chgData name="Asadullah Galib" userId="a568b8db-2aef-4097-b5f7-ed17341ae71c" providerId="ADAL" clId="{662E34DF-7CC0-42BA-9037-E4DA30CB2791}" dt="2023-04-20T02:54:27.618" v="54" actId="1035"/>
          <ac:cxnSpMkLst>
            <pc:docMk/>
            <pc:sldMk cId="400582067" sldId="467"/>
            <ac:cxnSpMk id="11" creationId="{CDB36DCE-016F-0FCD-B074-94D14B416CCE}"/>
          </ac:cxnSpMkLst>
        </pc:cxnChg>
        <pc:cxnChg chg="add mod topLvl">
          <ac:chgData name="Asadullah Galib" userId="a568b8db-2aef-4097-b5f7-ed17341ae71c" providerId="ADAL" clId="{662E34DF-7CC0-42BA-9037-E4DA30CB2791}" dt="2023-04-20T02:53:55.739" v="45" actId="404"/>
          <ac:cxnSpMkLst>
            <pc:docMk/>
            <pc:sldMk cId="400582067" sldId="467"/>
            <ac:cxnSpMk id="13" creationId="{E798F696-6C00-C316-B86C-A8F3C6BDD939}"/>
          </ac:cxnSpMkLst>
        </pc:cxnChg>
        <pc:cxnChg chg="add mod topLvl">
          <ac:chgData name="Asadullah Galib" userId="a568b8db-2aef-4097-b5f7-ed17341ae71c" providerId="ADAL" clId="{662E34DF-7CC0-42BA-9037-E4DA30CB2791}" dt="2023-04-20T02:53:55.739" v="45" actId="404"/>
          <ac:cxnSpMkLst>
            <pc:docMk/>
            <pc:sldMk cId="400582067" sldId="467"/>
            <ac:cxnSpMk id="15" creationId="{BF4D604F-76DA-4F4B-FA63-3362EE5801BF}"/>
          </ac:cxnSpMkLst>
        </pc:cxnChg>
        <pc:cxnChg chg="add mod topLvl">
          <ac:chgData name="Asadullah Galib" userId="a568b8db-2aef-4097-b5f7-ed17341ae71c" providerId="ADAL" clId="{662E34DF-7CC0-42BA-9037-E4DA30CB2791}" dt="2023-04-20T02:53:55.739" v="45" actId="404"/>
          <ac:cxnSpMkLst>
            <pc:docMk/>
            <pc:sldMk cId="400582067" sldId="467"/>
            <ac:cxnSpMk id="17" creationId="{5A47988E-8111-83A3-6096-E4B015AB529D}"/>
          </ac:cxnSpMkLst>
        </pc:cxnChg>
        <pc:cxnChg chg="add mod topLvl">
          <ac:chgData name="Asadullah Galib" userId="a568b8db-2aef-4097-b5f7-ed17341ae71c" providerId="ADAL" clId="{662E34DF-7CC0-42BA-9037-E4DA30CB2791}" dt="2023-04-20T02:53:55.739" v="45" actId="404"/>
          <ac:cxnSpMkLst>
            <pc:docMk/>
            <pc:sldMk cId="400582067" sldId="467"/>
            <ac:cxnSpMk id="18" creationId="{CA3794E4-7A51-1C37-8615-8FA209523572}"/>
          </ac:cxnSpMkLst>
        </pc:cxnChg>
        <pc:cxnChg chg="add mod topLvl">
          <ac:chgData name="Asadullah Galib" userId="a568b8db-2aef-4097-b5f7-ed17341ae71c" providerId="ADAL" clId="{662E34DF-7CC0-42BA-9037-E4DA30CB2791}" dt="2023-04-20T02:53:55.739" v="45" actId="404"/>
          <ac:cxnSpMkLst>
            <pc:docMk/>
            <pc:sldMk cId="400582067" sldId="467"/>
            <ac:cxnSpMk id="21" creationId="{4BC5B359-9F3C-1A6B-73EA-A9E0215A88E1}"/>
          </ac:cxnSpMkLst>
        </pc:cxnChg>
        <pc:cxnChg chg="add mod topLvl">
          <ac:chgData name="Asadullah Galib" userId="a568b8db-2aef-4097-b5f7-ed17341ae71c" providerId="ADAL" clId="{662E34DF-7CC0-42BA-9037-E4DA30CB2791}" dt="2023-04-20T02:53:55.739" v="45" actId="404"/>
          <ac:cxnSpMkLst>
            <pc:docMk/>
            <pc:sldMk cId="400582067" sldId="467"/>
            <ac:cxnSpMk id="26" creationId="{957A877A-4C03-375B-57F4-7C5D1F963B32}"/>
          </ac:cxnSpMkLst>
        </pc:cxnChg>
        <pc:cxnChg chg="add mod topLvl">
          <ac:chgData name="Asadullah Galib" userId="a568b8db-2aef-4097-b5f7-ed17341ae71c" providerId="ADAL" clId="{662E34DF-7CC0-42BA-9037-E4DA30CB2791}" dt="2023-04-20T02:54:31.219" v="55" actId="14100"/>
          <ac:cxnSpMkLst>
            <pc:docMk/>
            <pc:sldMk cId="400582067" sldId="467"/>
            <ac:cxnSpMk id="27" creationId="{7BA6011C-A459-FC31-9459-5F1642F04E02}"/>
          </ac:cxnSpMkLst>
        </pc:cxnChg>
        <pc:cxnChg chg="add mod topLvl">
          <ac:chgData name="Asadullah Galib" userId="a568b8db-2aef-4097-b5f7-ed17341ae71c" providerId="ADAL" clId="{662E34DF-7CC0-42BA-9037-E4DA30CB2791}" dt="2023-04-20T02:53:55.739" v="45" actId="404"/>
          <ac:cxnSpMkLst>
            <pc:docMk/>
            <pc:sldMk cId="400582067" sldId="467"/>
            <ac:cxnSpMk id="28" creationId="{A95D29EC-0473-D61D-FDBA-3093F290AD3F}"/>
          </ac:cxnSpMkLst>
        </pc:cxnChg>
        <pc:cxnChg chg="add mod topLvl">
          <ac:chgData name="Asadullah Galib" userId="a568b8db-2aef-4097-b5f7-ed17341ae71c" providerId="ADAL" clId="{662E34DF-7CC0-42BA-9037-E4DA30CB2791}" dt="2023-04-20T02:53:55.739" v="45" actId="404"/>
          <ac:cxnSpMkLst>
            <pc:docMk/>
            <pc:sldMk cId="400582067" sldId="467"/>
            <ac:cxnSpMk id="35" creationId="{A581E4A7-6528-3A25-277B-A749E1248705}"/>
          </ac:cxnSpMkLst>
        </pc:cxnChg>
        <pc:cxnChg chg="add mod topLvl">
          <ac:chgData name="Asadullah Galib" userId="a568b8db-2aef-4097-b5f7-ed17341ae71c" providerId="ADAL" clId="{662E34DF-7CC0-42BA-9037-E4DA30CB2791}" dt="2023-04-20T02:53:55.739" v="45" actId="404"/>
          <ac:cxnSpMkLst>
            <pc:docMk/>
            <pc:sldMk cId="400582067" sldId="467"/>
            <ac:cxnSpMk id="36" creationId="{D1751AFC-7871-46E8-37A4-DCF32420A76B}"/>
          </ac:cxnSpMkLst>
        </pc:cxnChg>
        <pc:cxnChg chg="add mod topLvl">
          <ac:chgData name="Asadullah Galib" userId="a568b8db-2aef-4097-b5f7-ed17341ae71c" providerId="ADAL" clId="{662E34DF-7CC0-42BA-9037-E4DA30CB2791}" dt="2023-04-20T02:53:55.739" v="45" actId="404"/>
          <ac:cxnSpMkLst>
            <pc:docMk/>
            <pc:sldMk cId="400582067" sldId="467"/>
            <ac:cxnSpMk id="41" creationId="{6F63495F-555C-956C-89DD-300F93CBEC31}"/>
          </ac:cxnSpMkLst>
        </pc:cxnChg>
        <pc:cxnChg chg="add mod topLvl">
          <ac:chgData name="Asadullah Galib" userId="a568b8db-2aef-4097-b5f7-ed17341ae71c" providerId="ADAL" clId="{662E34DF-7CC0-42BA-9037-E4DA30CB2791}" dt="2023-04-20T02:53:55.739" v="45" actId="404"/>
          <ac:cxnSpMkLst>
            <pc:docMk/>
            <pc:sldMk cId="400582067" sldId="467"/>
            <ac:cxnSpMk id="47" creationId="{30A7852F-BEB9-52AF-79ED-04B68237CFBD}"/>
          </ac:cxnSpMkLst>
        </pc:cxnChg>
        <pc:cxnChg chg="add mod topLvl">
          <ac:chgData name="Asadullah Galib" userId="a568b8db-2aef-4097-b5f7-ed17341ae71c" providerId="ADAL" clId="{662E34DF-7CC0-42BA-9037-E4DA30CB2791}" dt="2023-04-20T02:53:55.739" v="45" actId="404"/>
          <ac:cxnSpMkLst>
            <pc:docMk/>
            <pc:sldMk cId="400582067" sldId="467"/>
            <ac:cxnSpMk id="51" creationId="{4D759305-4831-E7B2-1F10-7747DC8CD05B}"/>
          </ac:cxnSpMkLst>
        </pc:cxnChg>
        <pc:cxnChg chg="add mod topLvl">
          <ac:chgData name="Asadullah Galib" userId="a568b8db-2aef-4097-b5f7-ed17341ae71c" providerId="ADAL" clId="{662E34DF-7CC0-42BA-9037-E4DA30CB2791}" dt="2023-04-20T02:53:55.739" v="45" actId="404"/>
          <ac:cxnSpMkLst>
            <pc:docMk/>
            <pc:sldMk cId="400582067" sldId="467"/>
            <ac:cxnSpMk id="53" creationId="{9EABAD0A-6652-EECD-1A20-278A81427084}"/>
          </ac:cxnSpMkLst>
        </pc:cxnChg>
        <pc:cxnChg chg="add mod topLvl">
          <ac:chgData name="Asadullah Galib" userId="a568b8db-2aef-4097-b5f7-ed17341ae71c" providerId="ADAL" clId="{662E34DF-7CC0-42BA-9037-E4DA30CB2791}" dt="2023-04-23T09:18:59.854" v="4435" actId="14100"/>
          <ac:cxnSpMkLst>
            <pc:docMk/>
            <pc:sldMk cId="400582067" sldId="467"/>
            <ac:cxnSpMk id="61" creationId="{DA8BD690-D2AC-A322-A384-B13C933C2CC2}"/>
          </ac:cxnSpMkLst>
        </pc:cxnChg>
        <pc:cxnChg chg="add mod topLvl">
          <ac:chgData name="Asadullah Galib" userId="a568b8db-2aef-4097-b5f7-ed17341ae71c" providerId="ADAL" clId="{662E34DF-7CC0-42BA-9037-E4DA30CB2791}" dt="2023-04-23T09:18:08.136" v="4432" actId="1035"/>
          <ac:cxnSpMkLst>
            <pc:docMk/>
            <pc:sldMk cId="400582067" sldId="467"/>
            <ac:cxnSpMk id="62" creationId="{C0C1CA3E-CC35-3559-D127-FCFE3888D2DE}"/>
          </ac:cxnSpMkLst>
        </pc:cxnChg>
        <pc:cxnChg chg="add mod topLvl">
          <ac:chgData name="Asadullah Galib" userId="a568b8db-2aef-4097-b5f7-ed17341ae71c" providerId="ADAL" clId="{662E34DF-7CC0-42BA-9037-E4DA30CB2791}" dt="2023-04-23T09:14:49.298" v="4411" actId="1035"/>
          <ac:cxnSpMkLst>
            <pc:docMk/>
            <pc:sldMk cId="400582067" sldId="467"/>
            <ac:cxnSpMk id="65" creationId="{624D3DC8-09DB-F99C-9EAD-BFDE637ED3EE}"/>
          </ac:cxnSpMkLst>
        </pc:cxnChg>
        <pc:cxnChg chg="add mod topLvl">
          <ac:chgData name="Asadullah Galib" userId="a568b8db-2aef-4097-b5f7-ed17341ae71c" providerId="ADAL" clId="{662E34DF-7CC0-42BA-9037-E4DA30CB2791}" dt="2023-04-23T09:14:49.298" v="4411" actId="1035"/>
          <ac:cxnSpMkLst>
            <pc:docMk/>
            <pc:sldMk cId="400582067" sldId="467"/>
            <ac:cxnSpMk id="66" creationId="{1900D05F-7F2C-54E7-C36B-72969DCF8D3E}"/>
          </ac:cxnSpMkLst>
        </pc:cxnChg>
        <pc:cxnChg chg="add mod topLvl">
          <ac:chgData name="Asadullah Galib" userId="a568b8db-2aef-4097-b5f7-ed17341ae71c" providerId="ADAL" clId="{662E34DF-7CC0-42BA-9037-E4DA30CB2791}" dt="2023-04-23T09:13:34.115" v="4376" actId="1035"/>
          <ac:cxnSpMkLst>
            <pc:docMk/>
            <pc:sldMk cId="400582067" sldId="467"/>
            <ac:cxnSpMk id="68" creationId="{4C1607B3-33E5-60AB-59AB-CE266D99FC8A}"/>
          </ac:cxnSpMkLst>
        </pc:cxnChg>
        <pc:cxnChg chg="add mod topLvl">
          <ac:chgData name="Asadullah Galib" userId="a568b8db-2aef-4097-b5f7-ed17341ae71c" providerId="ADAL" clId="{662E34DF-7CC0-42BA-9037-E4DA30CB2791}" dt="2023-04-23T09:13:34.115" v="4376" actId="1035"/>
          <ac:cxnSpMkLst>
            <pc:docMk/>
            <pc:sldMk cId="400582067" sldId="467"/>
            <ac:cxnSpMk id="69" creationId="{7489E0D2-3004-E199-82E0-24E9B538CEA3}"/>
          </ac:cxnSpMkLst>
        </pc:cxnChg>
        <pc:cxnChg chg="add mod topLvl">
          <ac:chgData name="Asadullah Galib" userId="a568b8db-2aef-4097-b5f7-ed17341ae71c" providerId="ADAL" clId="{662E34DF-7CC0-42BA-9037-E4DA30CB2791}" dt="2023-04-23T09:19:03.642" v="4436" actId="14100"/>
          <ac:cxnSpMkLst>
            <pc:docMk/>
            <pc:sldMk cId="400582067" sldId="467"/>
            <ac:cxnSpMk id="70" creationId="{EB4A7AD1-2773-2DE2-8D71-8D8E7C0626F8}"/>
          </ac:cxnSpMkLst>
        </pc:cxnChg>
        <pc:cxnChg chg="add mod topLvl">
          <ac:chgData name="Asadullah Galib" userId="a568b8db-2aef-4097-b5f7-ed17341ae71c" providerId="ADAL" clId="{662E34DF-7CC0-42BA-9037-E4DA30CB2791}" dt="2023-04-23T09:11:58.201" v="4367" actId="14100"/>
          <ac:cxnSpMkLst>
            <pc:docMk/>
            <pc:sldMk cId="400582067" sldId="467"/>
            <ac:cxnSpMk id="71" creationId="{D15A3ED9-3C8B-3986-00E1-EB7C6915EB37}"/>
          </ac:cxnSpMkLst>
        </pc:cxnChg>
      </pc:sldChg>
      <pc:sldChg chg="addSp delSp modSp mod modAnim">
        <pc:chgData name="Asadullah Galib" userId="a568b8db-2aef-4097-b5f7-ed17341ae71c" providerId="ADAL" clId="{662E34DF-7CC0-42BA-9037-E4DA30CB2791}" dt="2023-04-24T08:42:41.963" v="8437"/>
        <pc:sldMkLst>
          <pc:docMk/>
          <pc:sldMk cId="3301128042" sldId="468"/>
        </pc:sldMkLst>
        <pc:spChg chg="add del mod">
          <ac:chgData name="Asadullah Galib" userId="a568b8db-2aef-4097-b5f7-ed17341ae71c" providerId="ADAL" clId="{662E34DF-7CC0-42BA-9037-E4DA30CB2791}" dt="2023-04-23T09:22:27.532" v="4440" actId="478"/>
          <ac:spMkLst>
            <pc:docMk/>
            <pc:sldMk cId="3301128042" sldId="468"/>
            <ac:spMk id="6" creationId="{0AD3F69A-C821-E8B4-0CEB-66E1ECE6C867}"/>
          </ac:spMkLst>
        </pc:spChg>
        <pc:spChg chg="add del mod">
          <ac:chgData name="Asadullah Galib" userId="a568b8db-2aef-4097-b5f7-ed17341ae71c" providerId="ADAL" clId="{662E34DF-7CC0-42BA-9037-E4DA30CB2791}" dt="2023-04-23T09:22:27.532" v="4440" actId="478"/>
          <ac:spMkLst>
            <pc:docMk/>
            <pc:sldMk cId="3301128042" sldId="468"/>
            <ac:spMk id="7" creationId="{D53092E8-EE63-CA22-6465-61FF96D53A35}"/>
          </ac:spMkLst>
        </pc:spChg>
        <pc:spChg chg="add del mod">
          <ac:chgData name="Asadullah Galib" userId="a568b8db-2aef-4097-b5f7-ed17341ae71c" providerId="ADAL" clId="{662E34DF-7CC0-42BA-9037-E4DA30CB2791}" dt="2023-04-23T09:22:27.532" v="4440" actId="478"/>
          <ac:spMkLst>
            <pc:docMk/>
            <pc:sldMk cId="3301128042" sldId="468"/>
            <ac:spMk id="8" creationId="{F87CAB35-39A9-DC5C-4081-F90612241C5E}"/>
          </ac:spMkLst>
        </pc:spChg>
        <pc:spChg chg="add del mod">
          <ac:chgData name="Asadullah Galib" userId="a568b8db-2aef-4097-b5f7-ed17341ae71c" providerId="ADAL" clId="{662E34DF-7CC0-42BA-9037-E4DA30CB2791}" dt="2023-04-23T09:22:27.532" v="4440" actId="478"/>
          <ac:spMkLst>
            <pc:docMk/>
            <pc:sldMk cId="3301128042" sldId="468"/>
            <ac:spMk id="9" creationId="{3956053A-B25D-FFD1-F9F0-24B2F7B2C34A}"/>
          </ac:spMkLst>
        </pc:spChg>
        <pc:spChg chg="add del mod">
          <ac:chgData name="Asadullah Galib" userId="a568b8db-2aef-4097-b5f7-ed17341ae71c" providerId="ADAL" clId="{662E34DF-7CC0-42BA-9037-E4DA30CB2791}" dt="2023-04-23T09:22:27.532" v="4440" actId="478"/>
          <ac:spMkLst>
            <pc:docMk/>
            <pc:sldMk cId="3301128042" sldId="468"/>
            <ac:spMk id="16" creationId="{1D6071B2-EB90-ACF5-E366-8A96EC5CF8D9}"/>
          </ac:spMkLst>
        </pc:spChg>
        <pc:spChg chg="add mod">
          <ac:chgData name="Asadullah Galib" userId="a568b8db-2aef-4097-b5f7-ed17341ae71c" providerId="ADAL" clId="{662E34DF-7CC0-42BA-9037-E4DA30CB2791}" dt="2023-04-23T09:22:28.322" v="4441"/>
          <ac:spMkLst>
            <pc:docMk/>
            <pc:sldMk cId="3301128042" sldId="468"/>
            <ac:spMk id="27" creationId="{6E6A23C1-3657-F7A1-C68E-D382BE5A4F59}"/>
          </ac:spMkLst>
        </pc:spChg>
        <pc:spChg chg="add mod">
          <ac:chgData name="Asadullah Galib" userId="a568b8db-2aef-4097-b5f7-ed17341ae71c" providerId="ADAL" clId="{662E34DF-7CC0-42BA-9037-E4DA30CB2791}" dt="2023-04-23T09:22:28.322" v="4441"/>
          <ac:spMkLst>
            <pc:docMk/>
            <pc:sldMk cId="3301128042" sldId="468"/>
            <ac:spMk id="28" creationId="{1BD69AF7-829B-E830-2187-5326D0FDD86D}"/>
          </ac:spMkLst>
        </pc:spChg>
        <pc:spChg chg="add mod">
          <ac:chgData name="Asadullah Galib" userId="a568b8db-2aef-4097-b5f7-ed17341ae71c" providerId="ADAL" clId="{662E34DF-7CC0-42BA-9037-E4DA30CB2791}" dt="2023-04-23T09:22:28.322" v="4441"/>
          <ac:spMkLst>
            <pc:docMk/>
            <pc:sldMk cId="3301128042" sldId="468"/>
            <ac:spMk id="29" creationId="{C19399BD-2511-4393-328E-3FE134A8098C}"/>
          </ac:spMkLst>
        </pc:spChg>
        <pc:spChg chg="add mod">
          <ac:chgData name="Asadullah Galib" userId="a568b8db-2aef-4097-b5f7-ed17341ae71c" providerId="ADAL" clId="{662E34DF-7CC0-42BA-9037-E4DA30CB2791}" dt="2023-04-23T09:22:28.322" v="4441"/>
          <ac:spMkLst>
            <pc:docMk/>
            <pc:sldMk cId="3301128042" sldId="468"/>
            <ac:spMk id="30" creationId="{1D8BF609-0481-D4BE-0852-CF5895A17A2B}"/>
          </ac:spMkLst>
        </pc:spChg>
        <pc:spChg chg="add mod">
          <ac:chgData name="Asadullah Galib" userId="a568b8db-2aef-4097-b5f7-ed17341ae71c" providerId="ADAL" clId="{662E34DF-7CC0-42BA-9037-E4DA30CB2791}" dt="2023-04-23T13:57:50.605" v="7236" actId="1035"/>
          <ac:spMkLst>
            <pc:docMk/>
            <pc:sldMk cId="3301128042" sldId="468"/>
            <ac:spMk id="37" creationId="{AC6B3E72-7256-9816-1623-F0138F0CAAEC}"/>
          </ac:spMkLst>
        </pc:spChg>
        <pc:spChg chg="add mod">
          <ac:chgData name="Asadullah Galib" userId="a568b8db-2aef-4097-b5f7-ed17341ae71c" providerId="ADAL" clId="{662E34DF-7CC0-42BA-9037-E4DA30CB2791}" dt="2023-04-23T09:23:55.241" v="4453" actId="571"/>
          <ac:spMkLst>
            <pc:docMk/>
            <pc:sldMk cId="3301128042" sldId="468"/>
            <ac:spMk id="48" creationId="{251C2467-C4A4-947F-CB09-1AA711154AA2}"/>
          </ac:spMkLst>
        </pc:spChg>
        <pc:spChg chg="add mod">
          <ac:chgData name="Asadullah Galib" userId="a568b8db-2aef-4097-b5f7-ed17341ae71c" providerId="ADAL" clId="{662E34DF-7CC0-42BA-9037-E4DA30CB2791}" dt="2023-04-23T09:23:55.241" v="4453" actId="571"/>
          <ac:spMkLst>
            <pc:docMk/>
            <pc:sldMk cId="3301128042" sldId="468"/>
            <ac:spMk id="50" creationId="{5E94D917-694B-D420-4701-F056283A3506}"/>
          </ac:spMkLst>
        </pc:spChg>
        <pc:spChg chg="add mod">
          <ac:chgData name="Asadullah Galib" userId="a568b8db-2aef-4097-b5f7-ed17341ae71c" providerId="ADAL" clId="{662E34DF-7CC0-42BA-9037-E4DA30CB2791}" dt="2023-04-23T09:53:42.572" v="4835"/>
          <ac:spMkLst>
            <pc:docMk/>
            <pc:sldMk cId="3301128042" sldId="468"/>
            <ac:spMk id="51" creationId="{17752F38-409E-5D0C-B3E2-4C556161B339}"/>
          </ac:spMkLst>
        </pc:spChg>
        <pc:spChg chg="add mod">
          <ac:chgData name="Asadullah Galib" userId="a568b8db-2aef-4097-b5f7-ed17341ae71c" providerId="ADAL" clId="{662E34DF-7CC0-42BA-9037-E4DA30CB2791}" dt="2023-04-23T09:53:38.110" v="4834" actId="14100"/>
          <ac:spMkLst>
            <pc:docMk/>
            <pc:sldMk cId="3301128042" sldId="468"/>
            <ac:spMk id="52" creationId="{11694673-16D3-9CAD-6FC1-AAF82A85FD46}"/>
          </ac:spMkLst>
        </pc:spChg>
        <pc:picChg chg="add del mod">
          <ac:chgData name="Asadullah Galib" userId="a568b8db-2aef-4097-b5f7-ed17341ae71c" providerId="ADAL" clId="{662E34DF-7CC0-42BA-9037-E4DA30CB2791}" dt="2023-04-23T09:22:27.532" v="4440" actId="478"/>
          <ac:picMkLst>
            <pc:docMk/>
            <pc:sldMk cId="3301128042" sldId="468"/>
            <ac:picMk id="10" creationId="{93ED8D1D-5178-EE70-F031-0D12A1DD0590}"/>
          </ac:picMkLst>
        </pc:picChg>
        <pc:picChg chg="add del mod">
          <ac:chgData name="Asadullah Galib" userId="a568b8db-2aef-4097-b5f7-ed17341ae71c" providerId="ADAL" clId="{662E34DF-7CC0-42BA-9037-E4DA30CB2791}" dt="2023-04-23T09:22:27.532" v="4440" actId="478"/>
          <ac:picMkLst>
            <pc:docMk/>
            <pc:sldMk cId="3301128042" sldId="468"/>
            <ac:picMk id="11" creationId="{221EA626-3C41-AD90-1E41-3E1513A39E72}"/>
          </ac:picMkLst>
        </pc:picChg>
        <pc:picChg chg="add del mod">
          <ac:chgData name="Asadullah Galib" userId="a568b8db-2aef-4097-b5f7-ed17341ae71c" providerId="ADAL" clId="{662E34DF-7CC0-42BA-9037-E4DA30CB2791}" dt="2023-04-23T09:22:27.532" v="4440" actId="478"/>
          <ac:picMkLst>
            <pc:docMk/>
            <pc:sldMk cId="3301128042" sldId="468"/>
            <ac:picMk id="12" creationId="{D38C866F-B85F-9DC0-44B3-17117DCC76FA}"/>
          </ac:picMkLst>
        </pc:picChg>
        <pc:picChg chg="add del mod">
          <ac:chgData name="Asadullah Galib" userId="a568b8db-2aef-4097-b5f7-ed17341ae71c" providerId="ADAL" clId="{662E34DF-7CC0-42BA-9037-E4DA30CB2791}" dt="2023-04-23T09:22:27.532" v="4440" actId="478"/>
          <ac:picMkLst>
            <pc:docMk/>
            <pc:sldMk cId="3301128042" sldId="468"/>
            <ac:picMk id="13" creationId="{0879D615-7CEF-8DDF-31E7-E829EF101170}"/>
          </ac:picMkLst>
        </pc:picChg>
        <pc:picChg chg="add del mod">
          <ac:chgData name="Asadullah Galib" userId="a568b8db-2aef-4097-b5f7-ed17341ae71c" providerId="ADAL" clId="{662E34DF-7CC0-42BA-9037-E4DA30CB2791}" dt="2023-04-23T09:22:27.532" v="4440" actId="478"/>
          <ac:picMkLst>
            <pc:docMk/>
            <pc:sldMk cId="3301128042" sldId="468"/>
            <ac:picMk id="14" creationId="{E1FFAD1D-A7CF-FA46-F9A1-D05F352C7252}"/>
          </ac:picMkLst>
        </pc:picChg>
        <pc:picChg chg="add del mod">
          <ac:chgData name="Asadullah Galib" userId="a568b8db-2aef-4097-b5f7-ed17341ae71c" providerId="ADAL" clId="{662E34DF-7CC0-42BA-9037-E4DA30CB2791}" dt="2023-04-23T09:22:27.532" v="4440" actId="478"/>
          <ac:picMkLst>
            <pc:docMk/>
            <pc:sldMk cId="3301128042" sldId="468"/>
            <ac:picMk id="17" creationId="{DFD712CA-44B3-1CCA-7CA0-00F492CA6200}"/>
          </ac:picMkLst>
        </pc:picChg>
        <pc:picChg chg="add del mod">
          <ac:chgData name="Asadullah Galib" userId="a568b8db-2aef-4097-b5f7-ed17341ae71c" providerId="ADAL" clId="{662E34DF-7CC0-42BA-9037-E4DA30CB2791}" dt="2023-04-23T09:22:27.532" v="4440" actId="478"/>
          <ac:picMkLst>
            <pc:docMk/>
            <pc:sldMk cId="3301128042" sldId="468"/>
            <ac:picMk id="18" creationId="{87EAC6B5-796A-EF05-736F-8C143350B6FF}"/>
          </ac:picMkLst>
        </pc:picChg>
        <pc:picChg chg="add del mod">
          <ac:chgData name="Asadullah Galib" userId="a568b8db-2aef-4097-b5f7-ed17341ae71c" providerId="ADAL" clId="{662E34DF-7CC0-42BA-9037-E4DA30CB2791}" dt="2023-04-23T09:22:27.532" v="4440" actId="478"/>
          <ac:picMkLst>
            <pc:docMk/>
            <pc:sldMk cId="3301128042" sldId="468"/>
            <ac:picMk id="19" creationId="{23730575-8C41-8B4B-40C6-B346A5010843}"/>
          </ac:picMkLst>
        </pc:picChg>
        <pc:picChg chg="add del mod">
          <ac:chgData name="Asadullah Galib" userId="a568b8db-2aef-4097-b5f7-ed17341ae71c" providerId="ADAL" clId="{662E34DF-7CC0-42BA-9037-E4DA30CB2791}" dt="2023-04-23T09:22:27.532" v="4440" actId="478"/>
          <ac:picMkLst>
            <pc:docMk/>
            <pc:sldMk cId="3301128042" sldId="468"/>
            <ac:picMk id="20" creationId="{416D56AE-7B1F-A6C1-520D-700FC1B43EFA}"/>
          </ac:picMkLst>
        </pc:picChg>
        <pc:picChg chg="add del mod">
          <ac:chgData name="Asadullah Galib" userId="a568b8db-2aef-4097-b5f7-ed17341ae71c" providerId="ADAL" clId="{662E34DF-7CC0-42BA-9037-E4DA30CB2791}" dt="2023-04-23T09:22:27.532" v="4440" actId="478"/>
          <ac:picMkLst>
            <pc:docMk/>
            <pc:sldMk cId="3301128042" sldId="468"/>
            <ac:picMk id="21" creationId="{C53214CC-630A-C65D-350A-AD37CB1F9A5E}"/>
          </ac:picMkLst>
        </pc:picChg>
        <pc:picChg chg="add del mod">
          <ac:chgData name="Asadullah Galib" userId="a568b8db-2aef-4097-b5f7-ed17341ae71c" providerId="ADAL" clId="{662E34DF-7CC0-42BA-9037-E4DA30CB2791}" dt="2023-04-23T09:22:27.532" v="4440" actId="478"/>
          <ac:picMkLst>
            <pc:docMk/>
            <pc:sldMk cId="3301128042" sldId="468"/>
            <ac:picMk id="22" creationId="{559E467B-3CCE-ED52-77AF-52EDFF402D07}"/>
          </ac:picMkLst>
        </pc:picChg>
        <pc:picChg chg="add del mod">
          <ac:chgData name="Asadullah Galib" userId="a568b8db-2aef-4097-b5f7-ed17341ae71c" providerId="ADAL" clId="{662E34DF-7CC0-42BA-9037-E4DA30CB2791}" dt="2023-04-23T09:22:27.532" v="4440" actId="478"/>
          <ac:picMkLst>
            <pc:docMk/>
            <pc:sldMk cId="3301128042" sldId="468"/>
            <ac:picMk id="23" creationId="{F369AA74-5EE5-1E53-377D-193FFA0AA267}"/>
          </ac:picMkLst>
        </pc:picChg>
        <pc:picChg chg="add del mod">
          <ac:chgData name="Asadullah Galib" userId="a568b8db-2aef-4097-b5f7-ed17341ae71c" providerId="ADAL" clId="{662E34DF-7CC0-42BA-9037-E4DA30CB2791}" dt="2023-04-23T09:22:27.532" v="4440" actId="478"/>
          <ac:picMkLst>
            <pc:docMk/>
            <pc:sldMk cId="3301128042" sldId="468"/>
            <ac:picMk id="24" creationId="{28C11D47-7027-1189-0D52-A50B7E17828F}"/>
          </ac:picMkLst>
        </pc:picChg>
        <pc:picChg chg="add mod">
          <ac:chgData name="Asadullah Galib" userId="a568b8db-2aef-4097-b5f7-ed17341ae71c" providerId="ADAL" clId="{662E34DF-7CC0-42BA-9037-E4DA30CB2791}" dt="2023-04-23T09:22:28.322" v="4441"/>
          <ac:picMkLst>
            <pc:docMk/>
            <pc:sldMk cId="3301128042" sldId="468"/>
            <ac:picMk id="31" creationId="{F4E9E125-E1B4-5AF2-205F-3653EC011948}"/>
          </ac:picMkLst>
        </pc:picChg>
        <pc:picChg chg="add mod">
          <ac:chgData name="Asadullah Galib" userId="a568b8db-2aef-4097-b5f7-ed17341ae71c" providerId="ADAL" clId="{662E34DF-7CC0-42BA-9037-E4DA30CB2791}" dt="2023-04-23T09:22:28.322" v="4441"/>
          <ac:picMkLst>
            <pc:docMk/>
            <pc:sldMk cId="3301128042" sldId="468"/>
            <ac:picMk id="32" creationId="{E8D72C80-7D0F-F1A3-6F23-5C884FE45F09}"/>
          </ac:picMkLst>
        </pc:picChg>
        <pc:picChg chg="add mod">
          <ac:chgData name="Asadullah Galib" userId="a568b8db-2aef-4097-b5f7-ed17341ae71c" providerId="ADAL" clId="{662E34DF-7CC0-42BA-9037-E4DA30CB2791}" dt="2023-04-23T09:22:28.322" v="4441"/>
          <ac:picMkLst>
            <pc:docMk/>
            <pc:sldMk cId="3301128042" sldId="468"/>
            <ac:picMk id="33" creationId="{25145811-58F5-D91D-40B8-984843747FE1}"/>
          </ac:picMkLst>
        </pc:picChg>
        <pc:picChg chg="add mod">
          <ac:chgData name="Asadullah Galib" userId="a568b8db-2aef-4097-b5f7-ed17341ae71c" providerId="ADAL" clId="{662E34DF-7CC0-42BA-9037-E4DA30CB2791}" dt="2023-04-23T09:22:28.322" v="4441"/>
          <ac:picMkLst>
            <pc:docMk/>
            <pc:sldMk cId="3301128042" sldId="468"/>
            <ac:picMk id="34" creationId="{A15D27EB-D663-E0D0-703C-E838DC138B25}"/>
          </ac:picMkLst>
        </pc:picChg>
        <pc:picChg chg="add mod">
          <ac:chgData name="Asadullah Galib" userId="a568b8db-2aef-4097-b5f7-ed17341ae71c" providerId="ADAL" clId="{662E34DF-7CC0-42BA-9037-E4DA30CB2791}" dt="2023-04-23T09:22:28.322" v="4441"/>
          <ac:picMkLst>
            <pc:docMk/>
            <pc:sldMk cId="3301128042" sldId="468"/>
            <ac:picMk id="35" creationId="{5ADADEEC-07C2-7289-F7A0-26AAC9345C62}"/>
          </ac:picMkLst>
        </pc:picChg>
        <pc:picChg chg="add mod">
          <ac:chgData name="Asadullah Galib" userId="a568b8db-2aef-4097-b5f7-ed17341ae71c" providerId="ADAL" clId="{662E34DF-7CC0-42BA-9037-E4DA30CB2791}" dt="2023-04-23T09:22:28.322" v="4441"/>
          <ac:picMkLst>
            <pc:docMk/>
            <pc:sldMk cId="3301128042" sldId="468"/>
            <ac:picMk id="38" creationId="{B2651BDD-9CD8-000E-3DBB-F789CC7E4F16}"/>
          </ac:picMkLst>
        </pc:picChg>
        <pc:picChg chg="add mod">
          <ac:chgData name="Asadullah Galib" userId="a568b8db-2aef-4097-b5f7-ed17341ae71c" providerId="ADAL" clId="{662E34DF-7CC0-42BA-9037-E4DA30CB2791}" dt="2023-04-23T09:22:28.322" v="4441"/>
          <ac:picMkLst>
            <pc:docMk/>
            <pc:sldMk cId="3301128042" sldId="468"/>
            <ac:picMk id="39" creationId="{72015D3B-189C-C438-EE22-DD40F20892EC}"/>
          </ac:picMkLst>
        </pc:picChg>
        <pc:picChg chg="add mod">
          <ac:chgData name="Asadullah Galib" userId="a568b8db-2aef-4097-b5f7-ed17341ae71c" providerId="ADAL" clId="{662E34DF-7CC0-42BA-9037-E4DA30CB2791}" dt="2023-04-23T09:22:28.322" v="4441"/>
          <ac:picMkLst>
            <pc:docMk/>
            <pc:sldMk cId="3301128042" sldId="468"/>
            <ac:picMk id="40" creationId="{7FF4F52E-6A42-2116-5905-9EC1F234B071}"/>
          </ac:picMkLst>
        </pc:picChg>
        <pc:picChg chg="add mod">
          <ac:chgData name="Asadullah Galib" userId="a568b8db-2aef-4097-b5f7-ed17341ae71c" providerId="ADAL" clId="{662E34DF-7CC0-42BA-9037-E4DA30CB2791}" dt="2023-04-23T09:22:28.322" v="4441"/>
          <ac:picMkLst>
            <pc:docMk/>
            <pc:sldMk cId="3301128042" sldId="468"/>
            <ac:picMk id="41" creationId="{694DD882-C356-BEB4-399C-BE988FDC1EDF}"/>
          </ac:picMkLst>
        </pc:picChg>
        <pc:picChg chg="add mod">
          <ac:chgData name="Asadullah Galib" userId="a568b8db-2aef-4097-b5f7-ed17341ae71c" providerId="ADAL" clId="{662E34DF-7CC0-42BA-9037-E4DA30CB2791}" dt="2023-04-23T09:22:28.322" v="4441"/>
          <ac:picMkLst>
            <pc:docMk/>
            <pc:sldMk cId="3301128042" sldId="468"/>
            <ac:picMk id="42" creationId="{BBDAEA90-BE5D-280D-7042-B05C1CF4BB66}"/>
          </ac:picMkLst>
        </pc:picChg>
        <pc:picChg chg="add mod">
          <ac:chgData name="Asadullah Galib" userId="a568b8db-2aef-4097-b5f7-ed17341ae71c" providerId="ADAL" clId="{662E34DF-7CC0-42BA-9037-E4DA30CB2791}" dt="2023-04-23T09:22:28.322" v="4441"/>
          <ac:picMkLst>
            <pc:docMk/>
            <pc:sldMk cId="3301128042" sldId="468"/>
            <ac:picMk id="43" creationId="{1A6901DC-83D0-CDCA-A150-6F17E080B8BF}"/>
          </ac:picMkLst>
        </pc:picChg>
        <pc:picChg chg="add mod">
          <ac:chgData name="Asadullah Galib" userId="a568b8db-2aef-4097-b5f7-ed17341ae71c" providerId="ADAL" clId="{662E34DF-7CC0-42BA-9037-E4DA30CB2791}" dt="2023-04-23T09:22:28.322" v="4441"/>
          <ac:picMkLst>
            <pc:docMk/>
            <pc:sldMk cId="3301128042" sldId="468"/>
            <ac:picMk id="44" creationId="{77D731CC-A022-4164-7413-9EC2252FA878}"/>
          </ac:picMkLst>
        </pc:picChg>
        <pc:picChg chg="add mod">
          <ac:chgData name="Asadullah Galib" userId="a568b8db-2aef-4097-b5f7-ed17341ae71c" providerId="ADAL" clId="{662E34DF-7CC0-42BA-9037-E4DA30CB2791}" dt="2023-04-23T09:22:28.322" v="4441"/>
          <ac:picMkLst>
            <pc:docMk/>
            <pc:sldMk cId="3301128042" sldId="468"/>
            <ac:picMk id="45" creationId="{C8E0FABE-0027-5522-321F-56016D15E58B}"/>
          </ac:picMkLst>
        </pc:picChg>
        <pc:picChg chg="add del mod modCrop">
          <ac:chgData name="Asadullah Galib" userId="a568b8db-2aef-4097-b5f7-ed17341ae71c" providerId="ADAL" clId="{662E34DF-7CC0-42BA-9037-E4DA30CB2791}" dt="2023-04-23T09:23:36.816" v="4449"/>
          <ac:picMkLst>
            <pc:docMk/>
            <pc:sldMk cId="3301128042" sldId="468"/>
            <ac:picMk id="46" creationId="{23B5AFFF-F57C-1DFB-CE73-4B7965C50969}"/>
          </ac:picMkLst>
        </pc:picChg>
        <pc:picChg chg="del">
          <ac:chgData name="Asadullah Galib" userId="a568b8db-2aef-4097-b5f7-ed17341ae71c" providerId="ADAL" clId="{662E34DF-7CC0-42BA-9037-E4DA30CB2791}" dt="2023-04-23T09:19:45.401" v="4437" actId="478"/>
          <ac:picMkLst>
            <pc:docMk/>
            <pc:sldMk cId="3301128042" sldId="468"/>
            <ac:picMk id="49" creationId="{B531D53A-6F8C-5980-3647-D094F5D014B1}"/>
          </ac:picMkLst>
        </pc:picChg>
        <pc:cxnChg chg="add del mod">
          <ac:chgData name="Asadullah Galib" userId="a568b8db-2aef-4097-b5f7-ed17341ae71c" providerId="ADAL" clId="{662E34DF-7CC0-42BA-9037-E4DA30CB2791}" dt="2023-04-23T09:22:27.532" v="4440" actId="478"/>
          <ac:cxnSpMkLst>
            <pc:docMk/>
            <pc:sldMk cId="3301128042" sldId="468"/>
            <ac:cxnSpMk id="3" creationId="{6ACF94D4-5349-1556-6A78-0C5A905E7584}"/>
          </ac:cxnSpMkLst>
        </pc:cxnChg>
        <pc:cxnChg chg="add del mod">
          <ac:chgData name="Asadullah Galib" userId="a568b8db-2aef-4097-b5f7-ed17341ae71c" providerId="ADAL" clId="{662E34DF-7CC0-42BA-9037-E4DA30CB2791}" dt="2023-04-23T09:22:27.532" v="4440" actId="478"/>
          <ac:cxnSpMkLst>
            <pc:docMk/>
            <pc:sldMk cId="3301128042" sldId="468"/>
            <ac:cxnSpMk id="5" creationId="{08695AE9-2300-DE5B-B16F-551BFCA3F2FE}"/>
          </ac:cxnSpMkLst>
        </pc:cxnChg>
        <pc:cxnChg chg="add del mod">
          <ac:chgData name="Asadullah Galib" userId="a568b8db-2aef-4097-b5f7-ed17341ae71c" providerId="ADAL" clId="{662E34DF-7CC0-42BA-9037-E4DA30CB2791}" dt="2023-04-23T09:22:27.532" v="4440" actId="478"/>
          <ac:cxnSpMkLst>
            <pc:docMk/>
            <pc:sldMk cId="3301128042" sldId="468"/>
            <ac:cxnSpMk id="15" creationId="{7D0CDB3E-49AB-3ED4-38B2-4B276B0F5909}"/>
          </ac:cxnSpMkLst>
        </pc:cxnChg>
        <pc:cxnChg chg="add mod">
          <ac:chgData name="Asadullah Galib" userId="a568b8db-2aef-4097-b5f7-ed17341ae71c" providerId="ADAL" clId="{662E34DF-7CC0-42BA-9037-E4DA30CB2791}" dt="2023-04-23T09:22:28.322" v="4441"/>
          <ac:cxnSpMkLst>
            <pc:docMk/>
            <pc:sldMk cId="3301128042" sldId="468"/>
            <ac:cxnSpMk id="25" creationId="{915F6628-285E-CEB9-054A-62E5FD407BEA}"/>
          </ac:cxnSpMkLst>
        </pc:cxnChg>
        <pc:cxnChg chg="add mod">
          <ac:chgData name="Asadullah Galib" userId="a568b8db-2aef-4097-b5f7-ed17341ae71c" providerId="ADAL" clId="{662E34DF-7CC0-42BA-9037-E4DA30CB2791}" dt="2023-04-23T09:22:28.322" v="4441"/>
          <ac:cxnSpMkLst>
            <pc:docMk/>
            <pc:sldMk cId="3301128042" sldId="468"/>
            <ac:cxnSpMk id="26" creationId="{39E7C2BF-A6CD-88E8-0E86-8C198A299166}"/>
          </ac:cxnSpMkLst>
        </pc:cxnChg>
        <pc:cxnChg chg="add mod">
          <ac:chgData name="Asadullah Galib" userId="a568b8db-2aef-4097-b5f7-ed17341ae71c" providerId="ADAL" clId="{662E34DF-7CC0-42BA-9037-E4DA30CB2791}" dt="2023-04-23T09:22:28.322" v="4441"/>
          <ac:cxnSpMkLst>
            <pc:docMk/>
            <pc:sldMk cId="3301128042" sldId="468"/>
            <ac:cxnSpMk id="36" creationId="{7EEDDD5E-4EA7-AC63-4937-9E840A284394}"/>
          </ac:cxnSpMkLst>
        </pc:cxnChg>
        <pc:cxnChg chg="add mod">
          <ac:chgData name="Asadullah Galib" userId="a568b8db-2aef-4097-b5f7-ed17341ae71c" providerId="ADAL" clId="{662E34DF-7CC0-42BA-9037-E4DA30CB2791}" dt="2023-04-23T09:23:55.241" v="4453" actId="571"/>
          <ac:cxnSpMkLst>
            <pc:docMk/>
            <pc:sldMk cId="3301128042" sldId="468"/>
            <ac:cxnSpMk id="47" creationId="{D4555ABE-869B-6254-249F-FED7472649B9}"/>
          </ac:cxnSpMkLst>
        </pc:cxnChg>
      </pc:sldChg>
      <pc:sldChg chg="addSp modSp mod chgLayout">
        <pc:chgData name="Asadullah Galib" userId="a568b8db-2aef-4097-b5f7-ed17341ae71c" providerId="ADAL" clId="{662E34DF-7CC0-42BA-9037-E4DA30CB2791}" dt="2023-04-23T14:00:27.489" v="7393" actId="14100"/>
        <pc:sldMkLst>
          <pc:docMk/>
          <pc:sldMk cId="2517261608" sldId="470"/>
        </pc:sldMkLst>
        <pc:spChg chg="mod ord">
          <ac:chgData name="Asadullah Galib" userId="a568b8db-2aef-4097-b5f7-ed17341ae71c" providerId="ADAL" clId="{662E34DF-7CC0-42BA-9037-E4DA30CB2791}" dt="2023-04-23T14:00:21.271" v="7391" actId="14100"/>
          <ac:spMkLst>
            <pc:docMk/>
            <pc:sldMk cId="2517261608" sldId="470"/>
            <ac:spMk id="2" creationId="{06A84BD3-5185-1697-F0FB-88412B1E487B}"/>
          </ac:spMkLst>
        </pc:spChg>
        <pc:spChg chg="add mod ord">
          <ac:chgData name="Asadullah Galib" userId="a568b8db-2aef-4097-b5f7-ed17341ae71c" providerId="ADAL" clId="{662E34DF-7CC0-42BA-9037-E4DA30CB2791}" dt="2023-04-23T14:00:27.489" v="7393" actId="14100"/>
          <ac:spMkLst>
            <pc:docMk/>
            <pc:sldMk cId="2517261608" sldId="470"/>
            <ac:spMk id="3" creationId="{09E60E5E-2128-227C-B7BA-FEC02264ECF5}"/>
          </ac:spMkLst>
        </pc:spChg>
        <pc:spChg chg="mod ord">
          <ac:chgData name="Asadullah Galib" userId="a568b8db-2aef-4097-b5f7-ed17341ae71c" providerId="ADAL" clId="{662E34DF-7CC0-42BA-9037-E4DA30CB2791}" dt="2023-04-23T13:58:49.576" v="7237" actId="700"/>
          <ac:spMkLst>
            <pc:docMk/>
            <pc:sldMk cId="2517261608" sldId="470"/>
            <ac:spMk id="4" creationId="{A45EC742-D3B2-C4FF-F8B0-DC9FDC12E408}"/>
          </ac:spMkLst>
        </pc:spChg>
        <pc:picChg chg="mod">
          <ac:chgData name="Asadullah Galib" userId="a568b8db-2aef-4097-b5f7-ed17341ae71c" providerId="ADAL" clId="{662E34DF-7CC0-42BA-9037-E4DA30CB2791}" dt="2023-04-23T14:00:02.567" v="7388" actId="1076"/>
          <ac:picMkLst>
            <pc:docMk/>
            <pc:sldMk cId="2517261608" sldId="470"/>
            <ac:picMk id="5" creationId="{4F2F67BA-4C41-14E5-545C-3717F892CCAB}"/>
          </ac:picMkLst>
        </pc:picChg>
      </pc:sldChg>
      <pc:sldChg chg="addSp delSp modSp mod modAnim">
        <pc:chgData name="Asadullah Galib" userId="a568b8db-2aef-4097-b5f7-ed17341ae71c" providerId="ADAL" clId="{662E34DF-7CC0-42BA-9037-E4DA30CB2791}" dt="2023-04-24T08:43:55.160" v="8442" actId="20577"/>
        <pc:sldMkLst>
          <pc:docMk/>
          <pc:sldMk cId="4067570531" sldId="471"/>
        </pc:sldMkLst>
        <pc:spChg chg="add mod">
          <ac:chgData name="Asadullah Galib" userId="a568b8db-2aef-4097-b5f7-ed17341ae71c" providerId="ADAL" clId="{662E34DF-7CC0-42BA-9037-E4DA30CB2791}" dt="2023-04-24T08:43:55.160" v="8442" actId="20577"/>
          <ac:spMkLst>
            <pc:docMk/>
            <pc:sldMk cId="4067570531" sldId="471"/>
            <ac:spMk id="3" creationId="{2CDCD6C7-3AB9-556A-A527-9572228BC1CA}"/>
          </ac:spMkLst>
        </pc:spChg>
        <pc:spChg chg="add del mod">
          <ac:chgData name="Asadullah Galib" userId="a568b8db-2aef-4097-b5f7-ed17341ae71c" providerId="ADAL" clId="{662E34DF-7CC0-42BA-9037-E4DA30CB2791}" dt="2023-04-21T17:01:21.111" v="2784" actId="478"/>
          <ac:spMkLst>
            <pc:docMk/>
            <pc:sldMk cId="4067570531" sldId="471"/>
            <ac:spMk id="6" creationId="{A83B1945-2624-3709-D2AD-BB5D40893F0B}"/>
          </ac:spMkLst>
        </pc:spChg>
        <pc:picChg chg="add del mod">
          <ac:chgData name="Asadullah Galib" userId="a568b8db-2aef-4097-b5f7-ed17341ae71c" providerId="ADAL" clId="{662E34DF-7CC0-42BA-9037-E4DA30CB2791}" dt="2023-04-23T09:26:14.567" v="4468" actId="478"/>
          <ac:picMkLst>
            <pc:docMk/>
            <pc:sldMk cId="4067570531" sldId="471"/>
            <ac:picMk id="5" creationId="{87FF7B7A-3574-437B-AD50-1F91E04770F5}"/>
          </ac:picMkLst>
        </pc:picChg>
        <pc:picChg chg="del">
          <ac:chgData name="Asadullah Galib" userId="a568b8db-2aef-4097-b5f7-ed17341ae71c" providerId="ADAL" clId="{662E34DF-7CC0-42BA-9037-E4DA30CB2791}" dt="2023-04-21T16:59:55.009" v="2773" actId="478"/>
          <ac:picMkLst>
            <pc:docMk/>
            <pc:sldMk cId="4067570531" sldId="471"/>
            <ac:picMk id="5" creationId="{D17C22E5-6D8B-4979-0EF8-B1C59693FF6D}"/>
          </ac:picMkLst>
        </pc:picChg>
        <pc:picChg chg="add mod">
          <ac:chgData name="Asadullah Galib" userId="a568b8db-2aef-4097-b5f7-ed17341ae71c" providerId="ADAL" clId="{662E34DF-7CC0-42BA-9037-E4DA30CB2791}" dt="2023-04-23T09:26:33.895" v="4471" actId="1076"/>
          <ac:picMkLst>
            <pc:docMk/>
            <pc:sldMk cId="4067570531" sldId="471"/>
            <ac:picMk id="7" creationId="{761AF250-CC48-228E-09F4-E733C9BC10B0}"/>
          </ac:picMkLst>
        </pc:picChg>
        <pc:picChg chg="add del mod">
          <ac:chgData name="Asadullah Galib" userId="a568b8db-2aef-4097-b5f7-ed17341ae71c" providerId="ADAL" clId="{662E34DF-7CC0-42BA-9037-E4DA30CB2791}" dt="2023-04-23T08:17:02.683" v="3814" actId="478"/>
          <ac:picMkLst>
            <pc:docMk/>
            <pc:sldMk cId="4067570531" sldId="471"/>
            <ac:picMk id="8" creationId="{1ED4E261-EDF6-473D-0B06-77FEDC7FFFB4}"/>
          </ac:picMkLst>
        </pc:picChg>
      </pc:sldChg>
      <pc:sldChg chg="modSp mod">
        <pc:chgData name="Asadullah Galib" userId="a568b8db-2aef-4097-b5f7-ed17341ae71c" providerId="ADAL" clId="{662E34DF-7CC0-42BA-9037-E4DA30CB2791}" dt="2023-04-21T17:02:11.824" v="2791" actId="20577"/>
        <pc:sldMkLst>
          <pc:docMk/>
          <pc:sldMk cId="1837756435" sldId="472"/>
        </pc:sldMkLst>
        <pc:spChg chg="mod">
          <ac:chgData name="Asadullah Galib" userId="a568b8db-2aef-4097-b5f7-ed17341ae71c" providerId="ADAL" clId="{662E34DF-7CC0-42BA-9037-E4DA30CB2791}" dt="2023-04-21T17:02:11.824" v="2791" actId="20577"/>
          <ac:spMkLst>
            <pc:docMk/>
            <pc:sldMk cId="1837756435" sldId="472"/>
            <ac:spMk id="3" creationId="{B4E4B153-02E1-7C78-F330-AE1D580C1BFC}"/>
          </ac:spMkLst>
        </pc:spChg>
      </pc:sldChg>
      <pc:sldChg chg="del mod modShow">
        <pc:chgData name="Asadullah Galib" userId="a568b8db-2aef-4097-b5f7-ed17341ae71c" providerId="ADAL" clId="{662E34DF-7CC0-42BA-9037-E4DA30CB2791}" dt="2023-04-23T08:51:41.509" v="4103" actId="2696"/>
        <pc:sldMkLst>
          <pc:docMk/>
          <pc:sldMk cId="2889074412" sldId="474"/>
        </pc:sldMkLst>
      </pc:sldChg>
      <pc:sldChg chg="addSp delSp modSp mod delAnim modAnim">
        <pc:chgData name="Asadullah Galib" userId="a568b8db-2aef-4097-b5f7-ed17341ae71c" providerId="ADAL" clId="{662E34DF-7CC0-42BA-9037-E4DA30CB2791}" dt="2023-05-05T02:58:39.812" v="8489" actId="1076"/>
        <pc:sldMkLst>
          <pc:docMk/>
          <pc:sldMk cId="3194216876" sldId="475"/>
        </pc:sldMkLst>
        <pc:spChg chg="mod">
          <ac:chgData name="Asadullah Galib" userId="a568b8db-2aef-4097-b5f7-ed17341ae71c" providerId="ADAL" clId="{662E34DF-7CC0-42BA-9037-E4DA30CB2791}" dt="2023-04-23T09:57:55.418" v="5105" actId="20577"/>
          <ac:spMkLst>
            <pc:docMk/>
            <pc:sldMk cId="3194216876" sldId="475"/>
            <ac:spMk id="2" creationId="{37CB2D9D-C4A6-1C75-0093-BF30B5E5D69B}"/>
          </ac:spMkLst>
        </pc:spChg>
        <pc:spChg chg="mod">
          <ac:chgData name="Asadullah Galib" userId="a568b8db-2aef-4097-b5f7-ed17341ae71c" providerId="ADAL" clId="{662E34DF-7CC0-42BA-9037-E4DA30CB2791}" dt="2023-05-05T02:58:39.812" v="8489" actId="1076"/>
          <ac:spMkLst>
            <pc:docMk/>
            <pc:sldMk cId="3194216876" sldId="475"/>
            <ac:spMk id="18" creationId="{10BBFA89-A2C2-EA7E-79B4-190EFCB14C1A}"/>
          </ac:spMkLst>
        </pc:spChg>
        <pc:spChg chg="mod">
          <ac:chgData name="Asadullah Galib" userId="a568b8db-2aef-4097-b5f7-ed17341ae71c" providerId="ADAL" clId="{662E34DF-7CC0-42BA-9037-E4DA30CB2791}" dt="2023-05-05T02:58:39.505" v="8488" actId="1035"/>
          <ac:spMkLst>
            <pc:docMk/>
            <pc:sldMk cId="3194216876" sldId="475"/>
            <ac:spMk id="21" creationId="{3EBC8D9C-B12E-EE9E-4068-A6F1DF27F4CA}"/>
          </ac:spMkLst>
        </pc:spChg>
        <pc:spChg chg="mod">
          <ac:chgData name="Asadullah Galib" userId="a568b8db-2aef-4097-b5f7-ed17341ae71c" providerId="ADAL" clId="{662E34DF-7CC0-42BA-9037-E4DA30CB2791}" dt="2023-05-05T02:58:39.505" v="8488" actId="1035"/>
          <ac:spMkLst>
            <pc:docMk/>
            <pc:sldMk cId="3194216876" sldId="475"/>
            <ac:spMk id="24" creationId="{207C4B4D-6042-4FCF-CDAB-946DE996E95B}"/>
          </ac:spMkLst>
        </pc:spChg>
        <pc:picChg chg="add mod">
          <ac:chgData name="Asadullah Galib" userId="a568b8db-2aef-4097-b5f7-ed17341ae71c" providerId="ADAL" clId="{662E34DF-7CC0-42BA-9037-E4DA30CB2791}" dt="2023-05-05T02:58:39.505" v="8488" actId="1035"/>
          <ac:picMkLst>
            <pc:docMk/>
            <pc:sldMk cId="3194216876" sldId="475"/>
            <ac:picMk id="5" creationId="{6765A67F-0155-A80D-82DA-9B6CED8A44DB}"/>
          </ac:picMkLst>
        </pc:picChg>
        <pc:picChg chg="mod">
          <ac:chgData name="Asadullah Galib" userId="a568b8db-2aef-4097-b5f7-ed17341ae71c" providerId="ADAL" clId="{662E34DF-7CC0-42BA-9037-E4DA30CB2791}" dt="2023-05-05T02:58:39.505" v="8488" actId="1035"/>
          <ac:picMkLst>
            <pc:docMk/>
            <pc:sldMk cId="3194216876" sldId="475"/>
            <ac:picMk id="8" creationId="{CDA14B9C-9F32-F97F-F291-8E38C0EF6810}"/>
          </ac:picMkLst>
        </pc:picChg>
        <pc:picChg chg="mod">
          <ac:chgData name="Asadullah Galib" userId="a568b8db-2aef-4097-b5f7-ed17341ae71c" providerId="ADAL" clId="{662E34DF-7CC0-42BA-9037-E4DA30CB2791}" dt="2023-05-05T02:58:39.505" v="8488" actId="1035"/>
          <ac:picMkLst>
            <pc:docMk/>
            <pc:sldMk cId="3194216876" sldId="475"/>
            <ac:picMk id="12" creationId="{ADB6B198-BA43-2F51-8DB7-8D98A261A603}"/>
          </ac:picMkLst>
        </pc:picChg>
        <pc:picChg chg="mod">
          <ac:chgData name="Asadullah Galib" userId="a568b8db-2aef-4097-b5f7-ed17341ae71c" providerId="ADAL" clId="{662E34DF-7CC0-42BA-9037-E4DA30CB2791}" dt="2023-05-05T02:58:39.505" v="8488" actId="1035"/>
          <ac:picMkLst>
            <pc:docMk/>
            <pc:sldMk cId="3194216876" sldId="475"/>
            <ac:picMk id="14" creationId="{0D30BCAF-BAEE-108C-42B4-EB8D7EEC8C89}"/>
          </ac:picMkLst>
        </pc:picChg>
        <pc:picChg chg="del">
          <ac:chgData name="Asadullah Galib" userId="a568b8db-2aef-4097-b5f7-ed17341ae71c" providerId="ADAL" clId="{662E34DF-7CC0-42BA-9037-E4DA30CB2791}" dt="2023-04-24T07:41:55.372" v="8313" actId="478"/>
          <ac:picMkLst>
            <pc:docMk/>
            <pc:sldMk cId="3194216876" sldId="475"/>
            <ac:picMk id="16" creationId="{19EB66C7-FFAA-C7DB-9909-438226FEF3A0}"/>
          </ac:picMkLst>
        </pc:picChg>
        <pc:picChg chg="mod">
          <ac:chgData name="Asadullah Galib" userId="a568b8db-2aef-4097-b5f7-ed17341ae71c" providerId="ADAL" clId="{662E34DF-7CC0-42BA-9037-E4DA30CB2791}" dt="2023-05-05T02:58:39.505" v="8488" actId="1035"/>
          <ac:picMkLst>
            <pc:docMk/>
            <pc:sldMk cId="3194216876" sldId="475"/>
            <ac:picMk id="23" creationId="{222CE3CC-EE45-EC4A-EE7B-A244786B873B}"/>
          </ac:picMkLst>
        </pc:picChg>
      </pc:sldChg>
      <pc:sldChg chg="addSp delSp modSp mod modAnim">
        <pc:chgData name="Asadullah Galib" userId="a568b8db-2aef-4097-b5f7-ed17341ae71c" providerId="ADAL" clId="{662E34DF-7CC0-42BA-9037-E4DA30CB2791}" dt="2023-04-23T12:35:48.470" v="5598" actId="1076"/>
        <pc:sldMkLst>
          <pc:docMk/>
          <pc:sldMk cId="2371433520" sldId="477"/>
        </pc:sldMkLst>
        <pc:spChg chg="mod">
          <ac:chgData name="Asadullah Galib" userId="a568b8db-2aef-4097-b5f7-ed17341ae71c" providerId="ADAL" clId="{662E34DF-7CC0-42BA-9037-E4DA30CB2791}" dt="2023-04-23T12:32:14.793" v="5537" actId="20577"/>
          <ac:spMkLst>
            <pc:docMk/>
            <pc:sldMk cId="2371433520" sldId="477"/>
            <ac:spMk id="3" creationId="{05EE97FD-86BF-5C0F-FB51-1F1F04BD0F47}"/>
          </ac:spMkLst>
        </pc:spChg>
        <pc:spChg chg="add mod topLvl">
          <ac:chgData name="Asadullah Galib" userId="a568b8db-2aef-4097-b5f7-ed17341ae71c" providerId="ADAL" clId="{662E34DF-7CC0-42BA-9037-E4DA30CB2791}" dt="2023-04-23T12:35:17.833" v="5593" actId="165"/>
          <ac:spMkLst>
            <pc:docMk/>
            <pc:sldMk cId="2371433520" sldId="477"/>
            <ac:spMk id="5" creationId="{ADD7A5FA-4933-446D-BB70-F76B3C5A5218}"/>
          </ac:spMkLst>
        </pc:spChg>
        <pc:spChg chg="add del mod topLvl">
          <ac:chgData name="Asadullah Galib" userId="a568b8db-2aef-4097-b5f7-ed17341ae71c" providerId="ADAL" clId="{662E34DF-7CC0-42BA-9037-E4DA30CB2791}" dt="2023-04-23T12:34:51.687" v="5588" actId="478"/>
          <ac:spMkLst>
            <pc:docMk/>
            <pc:sldMk cId="2371433520" sldId="477"/>
            <ac:spMk id="6" creationId="{D0CC2BF6-F48C-6ADB-05E8-BC26D97DD843}"/>
          </ac:spMkLst>
        </pc:spChg>
        <pc:spChg chg="add del mod topLvl">
          <ac:chgData name="Asadullah Galib" userId="a568b8db-2aef-4097-b5f7-ed17341ae71c" providerId="ADAL" clId="{662E34DF-7CC0-42BA-9037-E4DA30CB2791}" dt="2023-04-23T12:34:56.331" v="5589" actId="478"/>
          <ac:spMkLst>
            <pc:docMk/>
            <pc:sldMk cId="2371433520" sldId="477"/>
            <ac:spMk id="8" creationId="{99257674-2AEE-528F-E4B7-EF210CF4C742}"/>
          </ac:spMkLst>
        </pc:spChg>
        <pc:spChg chg="add del mod topLvl">
          <ac:chgData name="Asadullah Galib" userId="a568b8db-2aef-4097-b5f7-ed17341ae71c" providerId="ADAL" clId="{662E34DF-7CC0-42BA-9037-E4DA30CB2791}" dt="2023-04-23T12:33:57.020" v="5547" actId="478"/>
          <ac:spMkLst>
            <pc:docMk/>
            <pc:sldMk cId="2371433520" sldId="477"/>
            <ac:spMk id="9" creationId="{B7686D04-7D92-7504-2B7F-E22C20614A93}"/>
          </ac:spMkLst>
        </pc:spChg>
        <pc:spChg chg="add del mod topLvl">
          <ac:chgData name="Asadullah Galib" userId="a568b8db-2aef-4097-b5f7-ed17341ae71c" providerId="ADAL" clId="{662E34DF-7CC0-42BA-9037-E4DA30CB2791}" dt="2023-04-23T12:33:57.020" v="5547" actId="478"/>
          <ac:spMkLst>
            <pc:docMk/>
            <pc:sldMk cId="2371433520" sldId="477"/>
            <ac:spMk id="10" creationId="{DCC595B4-6C80-EBAE-EE17-A67848ECEBC1}"/>
          </ac:spMkLst>
        </pc:spChg>
        <pc:spChg chg="add del mod topLvl">
          <ac:chgData name="Asadullah Galib" userId="a568b8db-2aef-4097-b5f7-ed17341ae71c" providerId="ADAL" clId="{662E34DF-7CC0-42BA-9037-E4DA30CB2791}" dt="2023-04-23T12:34:00.929" v="5549" actId="478"/>
          <ac:spMkLst>
            <pc:docMk/>
            <pc:sldMk cId="2371433520" sldId="477"/>
            <ac:spMk id="11" creationId="{3B8B5449-9CAF-EA5E-0ADB-7BCC15B23CF7}"/>
          </ac:spMkLst>
        </pc:spChg>
        <pc:spChg chg="add mod topLvl">
          <ac:chgData name="Asadullah Galib" userId="a568b8db-2aef-4097-b5f7-ed17341ae71c" providerId="ADAL" clId="{662E34DF-7CC0-42BA-9037-E4DA30CB2791}" dt="2023-04-23T12:35:17.833" v="5593" actId="165"/>
          <ac:spMkLst>
            <pc:docMk/>
            <pc:sldMk cId="2371433520" sldId="477"/>
            <ac:spMk id="12" creationId="{EBF6AAAD-EB74-37F3-F754-097188BC5554}"/>
          </ac:spMkLst>
        </pc:spChg>
        <pc:spChg chg="add mod topLvl">
          <ac:chgData name="Asadullah Galib" userId="a568b8db-2aef-4097-b5f7-ed17341ae71c" providerId="ADAL" clId="{662E34DF-7CC0-42BA-9037-E4DA30CB2791}" dt="2023-04-23T12:35:17.833" v="5593" actId="165"/>
          <ac:spMkLst>
            <pc:docMk/>
            <pc:sldMk cId="2371433520" sldId="477"/>
            <ac:spMk id="13" creationId="{8E69C2AF-C7FC-8663-05E1-04A596386E25}"/>
          </ac:spMkLst>
        </pc:spChg>
        <pc:spChg chg="add del mod topLvl">
          <ac:chgData name="Asadullah Galib" userId="a568b8db-2aef-4097-b5f7-ed17341ae71c" providerId="ADAL" clId="{662E34DF-7CC0-42BA-9037-E4DA30CB2791}" dt="2023-04-23T12:33:53.364" v="5546" actId="478"/>
          <ac:spMkLst>
            <pc:docMk/>
            <pc:sldMk cId="2371433520" sldId="477"/>
            <ac:spMk id="14" creationId="{F3F88375-2D54-D39F-3B6B-A95BC622E52D}"/>
          </ac:spMkLst>
        </pc:spChg>
        <pc:spChg chg="add mod topLvl">
          <ac:chgData name="Asadullah Galib" userId="a568b8db-2aef-4097-b5f7-ed17341ae71c" providerId="ADAL" clId="{662E34DF-7CC0-42BA-9037-E4DA30CB2791}" dt="2023-04-23T12:35:48.470" v="5598" actId="1076"/>
          <ac:spMkLst>
            <pc:docMk/>
            <pc:sldMk cId="2371433520" sldId="477"/>
            <ac:spMk id="20" creationId="{AE542F35-BD70-1DD6-AEC2-326B26D11446}"/>
          </ac:spMkLst>
        </pc:spChg>
        <pc:grpChg chg="add del mod">
          <ac:chgData name="Asadullah Galib" userId="a568b8db-2aef-4097-b5f7-ed17341ae71c" providerId="ADAL" clId="{662E34DF-7CC0-42BA-9037-E4DA30CB2791}" dt="2023-04-23T12:33:49.241" v="5545" actId="165"/>
          <ac:grpSpMkLst>
            <pc:docMk/>
            <pc:sldMk cId="2371433520" sldId="477"/>
            <ac:grpSpMk id="21" creationId="{960231D7-0F6F-8749-4D8C-ABC984872D4F}"/>
          </ac:grpSpMkLst>
        </pc:grpChg>
        <pc:grpChg chg="add del mod">
          <ac:chgData name="Asadullah Galib" userId="a568b8db-2aef-4097-b5f7-ed17341ae71c" providerId="ADAL" clId="{662E34DF-7CC0-42BA-9037-E4DA30CB2791}" dt="2023-04-23T12:35:17.833" v="5593" actId="165"/>
          <ac:grpSpMkLst>
            <pc:docMk/>
            <pc:sldMk cId="2371433520" sldId="477"/>
            <ac:grpSpMk id="28" creationId="{D3EA1F72-07EE-4A43-0212-5471CBECA8D4}"/>
          </ac:grpSpMkLst>
        </pc:grpChg>
        <pc:picChg chg="add mod topLvl">
          <ac:chgData name="Asadullah Galib" userId="a568b8db-2aef-4097-b5f7-ed17341ae71c" providerId="ADAL" clId="{662E34DF-7CC0-42BA-9037-E4DA30CB2791}" dt="2023-04-23T12:35:17.833" v="5593" actId="165"/>
          <ac:picMkLst>
            <pc:docMk/>
            <pc:sldMk cId="2371433520" sldId="477"/>
            <ac:picMk id="7" creationId="{50CB3842-3F80-39D0-01BC-FCE197CE061B}"/>
          </ac:picMkLst>
        </pc:picChg>
        <pc:cxnChg chg="add del mod topLvl">
          <ac:chgData name="Asadullah Galib" userId="a568b8db-2aef-4097-b5f7-ed17341ae71c" providerId="ADAL" clId="{662E34DF-7CC0-42BA-9037-E4DA30CB2791}" dt="2023-04-23T12:33:53.364" v="5546" actId="478"/>
          <ac:cxnSpMkLst>
            <pc:docMk/>
            <pc:sldMk cId="2371433520" sldId="477"/>
            <ac:cxnSpMk id="15" creationId="{9D09574F-E7B7-9C82-7D32-AC81864F5060}"/>
          </ac:cxnSpMkLst>
        </pc:cxnChg>
        <pc:cxnChg chg="add mod topLvl">
          <ac:chgData name="Asadullah Galib" userId="a568b8db-2aef-4097-b5f7-ed17341ae71c" providerId="ADAL" clId="{662E34DF-7CC0-42BA-9037-E4DA30CB2791}" dt="2023-04-23T12:35:17.833" v="5593" actId="165"/>
          <ac:cxnSpMkLst>
            <pc:docMk/>
            <pc:sldMk cId="2371433520" sldId="477"/>
            <ac:cxnSpMk id="16" creationId="{BC248648-1976-2E56-EF9B-0FA0480B0A72}"/>
          </ac:cxnSpMkLst>
        </pc:cxnChg>
        <pc:cxnChg chg="add mod topLvl">
          <ac:chgData name="Asadullah Galib" userId="a568b8db-2aef-4097-b5f7-ed17341ae71c" providerId="ADAL" clId="{662E34DF-7CC0-42BA-9037-E4DA30CB2791}" dt="2023-04-23T12:35:17.833" v="5593" actId="165"/>
          <ac:cxnSpMkLst>
            <pc:docMk/>
            <pc:sldMk cId="2371433520" sldId="477"/>
            <ac:cxnSpMk id="17" creationId="{FD8C5C01-CB2D-A96C-56AC-4010C447C504}"/>
          </ac:cxnSpMkLst>
        </pc:cxnChg>
        <pc:cxnChg chg="add mod topLvl">
          <ac:chgData name="Asadullah Galib" userId="a568b8db-2aef-4097-b5f7-ed17341ae71c" providerId="ADAL" clId="{662E34DF-7CC0-42BA-9037-E4DA30CB2791}" dt="2023-04-23T12:35:17.833" v="5593" actId="165"/>
          <ac:cxnSpMkLst>
            <pc:docMk/>
            <pc:sldMk cId="2371433520" sldId="477"/>
            <ac:cxnSpMk id="18" creationId="{C3816406-3B1A-CEF0-677A-BAD455202182}"/>
          </ac:cxnSpMkLst>
        </pc:cxnChg>
        <pc:cxnChg chg="add del mod topLvl">
          <ac:chgData name="Asadullah Galib" userId="a568b8db-2aef-4097-b5f7-ed17341ae71c" providerId="ADAL" clId="{662E34DF-7CC0-42BA-9037-E4DA30CB2791}" dt="2023-04-23T12:33:57.020" v="5547" actId="478"/>
          <ac:cxnSpMkLst>
            <pc:docMk/>
            <pc:sldMk cId="2371433520" sldId="477"/>
            <ac:cxnSpMk id="19" creationId="{744B0B69-A175-3DDF-59FE-C13D179F2B93}"/>
          </ac:cxnSpMkLst>
        </pc:cxnChg>
      </pc:sldChg>
      <pc:sldChg chg="addSp modSp mod modAnim">
        <pc:chgData name="Asadullah Galib" userId="a568b8db-2aef-4097-b5f7-ed17341ae71c" providerId="ADAL" clId="{662E34DF-7CC0-42BA-9037-E4DA30CB2791}" dt="2023-04-23T12:53:06.871" v="5931" actId="5793"/>
        <pc:sldMkLst>
          <pc:docMk/>
          <pc:sldMk cId="3590729729" sldId="479"/>
        </pc:sldMkLst>
        <pc:spChg chg="mod">
          <ac:chgData name="Asadullah Galib" userId="a568b8db-2aef-4097-b5f7-ed17341ae71c" providerId="ADAL" clId="{662E34DF-7CC0-42BA-9037-E4DA30CB2791}" dt="2023-04-23T12:53:06.871" v="5931" actId="5793"/>
          <ac:spMkLst>
            <pc:docMk/>
            <pc:sldMk cId="3590729729" sldId="479"/>
            <ac:spMk id="3" creationId="{AE670052-61A9-395F-D5BA-9904A4E1CA19}"/>
          </ac:spMkLst>
        </pc:spChg>
        <pc:spChg chg="add mod">
          <ac:chgData name="Asadullah Galib" userId="a568b8db-2aef-4097-b5f7-ed17341ae71c" providerId="ADAL" clId="{662E34DF-7CC0-42BA-9037-E4DA30CB2791}" dt="2023-04-21T18:10:17.375" v="3345" actId="207"/>
          <ac:spMkLst>
            <pc:docMk/>
            <pc:sldMk cId="3590729729" sldId="479"/>
            <ac:spMk id="4" creationId="{2C49F71F-36BB-0CA5-8074-6572AD66343B}"/>
          </ac:spMkLst>
        </pc:spChg>
      </pc:sldChg>
      <pc:sldChg chg="del">
        <pc:chgData name="Asadullah Galib" userId="a568b8db-2aef-4097-b5f7-ed17341ae71c" providerId="ADAL" clId="{662E34DF-7CC0-42BA-9037-E4DA30CB2791}" dt="2023-04-23T08:51:35.541" v="4102" actId="2696"/>
        <pc:sldMkLst>
          <pc:docMk/>
          <pc:sldMk cId="3936226503" sldId="480"/>
        </pc:sldMkLst>
      </pc:sldChg>
      <pc:sldChg chg="del">
        <pc:chgData name="Asadullah Galib" userId="a568b8db-2aef-4097-b5f7-ed17341ae71c" providerId="ADAL" clId="{662E34DF-7CC0-42BA-9037-E4DA30CB2791}" dt="2023-04-23T09:11:40.529" v="4366" actId="2696"/>
        <pc:sldMkLst>
          <pc:docMk/>
          <pc:sldMk cId="2618745933" sldId="481"/>
        </pc:sldMkLst>
      </pc:sldChg>
      <pc:sldChg chg="del">
        <pc:chgData name="Asadullah Galib" userId="a568b8db-2aef-4097-b5f7-ed17341ae71c" providerId="ADAL" clId="{662E34DF-7CC0-42BA-9037-E4DA30CB2791}" dt="2023-04-20T11:03:51.659" v="440" actId="47"/>
        <pc:sldMkLst>
          <pc:docMk/>
          <pc:sldMk cId="3194956744" sldId="482"/>
        </pc:sldMkLst>
      </pc:sldChg>
      <pc:sldChg chg="addSp delSp modSp mod delAnim modAnim">
        <pc:chgData name="Asadullah Galib" userId="a568b8db-2aef-4097-b5f7-ed17341ae71c" providerId="ADAL" clId="{662E34DF-7CC0-42BA-9037-E4DA30CB2791}" dt="2023-04-23T08:20:49.003" v="3861"/>
        <pc:sldMkLst>
          <pc:docMk/>
          <pc:sldMk cId="2178871544" sldId="483"/>
        </pc:sldMkLst>
        <pc:spChg chg="mod">
          <ac:chgData name="Asadullah Galib" userId="a568b8db-2aef-4097-b5f7-ed17341ae71c" providerId="ADAL" clId="{662E34DF-7CC0-42BA-9037-E4DA30CB2791}" dt="2023-04-23T07:56:57.818" v="3785" actId="1076"/>
          <ac:spMkLst>
            <pc:docMk/>
            <pc:sldMk cId="2178871544" sldId="483"/>
            <ac:spMk id="3" creationId="{C9761527-97DC-D782-7A2D-0D4FC021F91E}"/>
          </ac:spMkLst>
        </pc:spChg>
        <pc:spChg chg="del">
          <ac:chgData name="Asadullah Galib" userId="a568b8db-2aef-4097-b5f7-ed17341ae71c" providerId="ADAL" clId="{662E34DF-7CC0-42BA-9037-E4DA30CB2791}" dt="2023-04-20T10:45:36.766" v="218" actId="478"/>
          <ac:spMkLst>
            <pc:docMk/>
            <pc:sldMk cId="2178871544" sldId="483"/>
            <ac:spMk id="4" creationId="{77397C85-B5B9-E54A-10EF-1E03B511ACCE}"/>
          </ac:spMkLst>
        </pc:spChg>
        <pc:spChg chg="add del mod">
          <ac:chgData name="Asadullah Galib" userId="a568b8db-2aef-4097-b5f7-ed17341ae71c" providerId="ADAL" clId="{662E34DF-7CC0-42BA-9037-E4DA30CB2791}" dt="2023-04-23T07:56:40.522" v="3782" actId="478"/>
          <ac:spMkLst>
            <pc:docMk/>
            <pc:sldMk cId="2178871544" sldId="483"/>
            <ac:spMk id="11" creationId="{1059E6F5-5710-78DC-B2AD-515E8CF77021}"/>
          </ac:spMkLst>
        </pc:spChg>
        <pc:spChg chg="add mod">
          <ac:chgData name="Asadullah Galib" userId="a568b8db-2aef-4097-b5f7-ed17341ae71c" providerId="ADAL" clId="{662E34DF-7CC0-42BA-9037-E4DA30CB2791}" dt="2023-04-23T07:57:31.709" v="3811" actId="1076"/>
          <ac:spMkLst>
            <pc:docMk/>
            <pc:sldMk cId="2178871544" sldId="483"/>
            <ac:spMk id="12" creationId="{A224CDB9-5DAD-A0CA-2C05-3D85B299301D}"/>
          </ac:spMkLst>
        </pc:spChg>
        <pc:spChg chg="add mod">
          <ac:chgData name="Asadullah Galib" userId="a568b8db-2aef-4097-b5f7-ed17341ae71c" providerId="ADAL" clId="{662E34DF-7CC0-42BA-9037-E4DA30CB2791}" dt="2023-04-23T07:57:42.236" v="3813" actId="1076"/>
          <ac:spMkLst>
            <pc:docMk/>
            <pc:sldMk cId="2178871544" sldId="483"/>
            <ac:spMk id="13" creationId="{84DDBECA-044B-6C91-384E-05CEBFA9F443}"/>
          </ac:spMkLst>
        </pc:spChg>
        <pc:spChg chg="mod">
          <ac:chgData name="Asadullah Galib" userId="a568b8db-2aef-4097-b5f7-ed17341ae71c" providerId="ADAL" clId="{662E34DF-7CC0-42BA-9037-E4DA30CB2791}" dt="2023-04-20T10:48:10.923" v="244" actId="1076"/>
          <ac:spMkLst>
            <pc:docMk/>
            <pc:sldMk cId="2178871544" sldId="483"/>
            <ac:spMk id="20" creationId="{B214D8C6-C04C-6E9F-676D-CD4F5090A4AE}"/>
          </ac:spMkLst>
        </pc:spChg>
        <pc:spChg chg="mod">
          <ac:chgData name="Asadullah Galib" userId="a568b8db-2aef-4097-b5f7-ed17341ae71c" providerId="ADAL" clId="{662E34DF-7CC0-42BA-9037-E4DA30CB2791}" dt="2023-04-20T10:49:19.653" v="273" actId="1076"/>
          <ac:spMkLst>
            <pc:docMk/>
            <pc:sldMk cId="2178871544" sldId="483"/>
            <ac:spMk id="21" creationId="{E936152C-CF0C-41BB-6A51-1D793245CA8D}"/>
          </ac:spMkLst>
        </pc:spChg>
        <pc:spChg chg="del mod">
          <ac:chgData name="Asadullah Galib" userId="a568b8db-2aef-4097-b5f7-ed17341ae71c" providerId="ADAL" clId="{662E34DF-7CC0-42BA-9037-E4DA30CB2791}" dt="2023-04-20T10:45:40.365" v="222" actId="478"/>
          <ac:spMkLst>
            <pc:docMk/>
            <pc:sldMk cId="2178871544" sldId="483"/>
            <ac:spMk id="22" creationId="{06768CFB-037E-E851-DF83-F3BD5C48013A}"/>
          </ac:spMkLst>
        </pc:spChg>
        <pc:spChg chg="del">
          <ac:chgData name="Asadullah Galib" userId="a568b8db-2aef-4097-b5f7-ed17341ae71c" providerId="ADAL" clId="{662E34DF-7CC0-42BA-9037-E4DA30CB2791}" dt="2023-04-20T10:45:36.766" v="218" actId="478"/>
          <ac:spMkLst>
            <pc:docMk/>
            <pc:sldMk cId="2178871544" sldId="483"/>
            <ac:spMk id="27" creationId="{5BC86967-FAB2-DA2E-3532-47C1CC016A69}"/>
          </ac:spMkLst>
        </pc:spChg>
        <pc:spChg chg="del mod">
          <ac:chgData name="Asadullah Galib" userId="a568b8db-2aef-4097-b5f7-ed17341ae71c" providerId="ADAL" clId="{662E34DF-7CC0-42BA-9037-E4DA30CB2791}" dt="2023-04-20T10:48:57.529" v="266" actId="478"/>
          <ac:spMkLst>
            <pc:docMk/>
            <pc:sldMk cId="2178871544" sldId="483"/>
            <ac:spMk id="28" creationId="{22863622-2829-A6D3-CEBF-109570490F82}"/>
          </ac:spMkLst>
        </pc:spChg>
        <pc:spChg chg="del mod">
          <ac:chgData name="Asadullah Galib" userId="a568b8db-2aef-4097-b5f7-ed17341ae71c" providerId="ADAL" clId="{662E34DF-7CC0-42BA-9037-E4DA30CB2791}" dt="2023-04-20T10:48:58.571" v="267" actId="478"/>
          <ac:spMkLst>
            <pc:docMk/>
            <pc:sldMk cId="2178871544" sldId="483"/>
            <ac:spMk id="29" creationId="{D9EF734A-A7C0-CC17-CCFD-3B65F6366A31}"/>
          </ac:spMkLst>
        </pc:spChg>
        <pc:spChg chg="mod">
          <ac:chgData name="Asadullah Galib" userId="a568b8db-2aef-4097-b5f7-ed17341ae71c" providerId="ADAL" clId="{662E34DF-7CC0-42BA-9037-E4DA30CB2791}" dt="2023-04-20T10:48:08.902" v="238" actId="1076"/>
          <ac:spMkLst>
            <pc:docMk/>
            <pc:sldMk cId="2178871544" sldId="483"/>
            <ac:spMk id="32" creationId="{056D112D-BECE-AA19-E4F4-8B7C19BA9656}"/>
          </ac:spMkLst>
        </pc:spChg>
        <pc:spChg chg="mod">
          <ac:chgData name="Asadullah Galib" userId="a568b8db-2aef-4097-b5f7-ed17341ae71c" providerId="ADAL" clId="{662E34DF-7CC0-42BA-9037-E4DA30CB2791}" dt="2023-04-20T10:48:09.233" v="239" actId="1076"/>
          <ac:spMkLst>
            <pc:docMk/>
            <pc:sldMk cId="2178871544" sldId="483"/>
            <ac:spMk id="33" creationId="{7A466038-0174-5281-9BC8-202407C76229}"/>
          </ac:spMkLst>
        </pc:spChg>
        <pc:spChg chg="del">
          <ac:chgData name="Asadullah Galib" userId="a568b8db-2aef-4097-b5f7-ed17341ae71c" providerId="ADAL" clId="{662E34DF-7CC0-42BA-9037-E4DA30CB2791}" dt="2023-04-20T10:45:36.766" v="218" actId="478"/>
          <ac:spMkLst>
            <pc:docMk/>
            <pc:sldMk cId="2178871544" sldId="483"/>
            <ac:spMk id="34" creationId="{81E90C04-DE52-8253-F377-BEDEE8E60D43}"/>
          </ac:spMkLst>
        </pc:spChg>
        <pc:picChg chg="add mod">
          <ac:chgData name="Asadullah Galib" userId="a568b8db-2aef-4097-b5f7-ed17341ae71c" providerId="ADAL" clId="{662E34DF-7CC0-42BA-9037-E4DA30CB2791}" dt="2023-04-23T07:56:55.478" v="3784" actId="1076"/>
          <ac:picMkLst>
            <pc:docMk/>
            <pc:sldMk cId="2178871544" sldId="483"/>
            <ac:picMk id="5" creationId="{12CF30F3-E54A-3192-1F31-81474E6984C9}"/>
          </ac:picMkLst>
        </pc:picChg>
        <pc:picChg chg="del">
          <ac:chgData name="Asadullah Galib" userId="a568b8db-2aef-4097-b5f7-ed17341ae71c" providerId="ADAL" clId="{662E34DF-7CC0-42BA-9037-E4DA30CB2791}" dt="2023-04-20T10:45:37.762" v="219" actId="478"/>
          <ac:picMkLst>
            <pc:docMk/>
            <pc:sldMk cId="2178871544" sldId="483"/>
            <ac:picMk id="5" creationId="{3BBB532E-9B2C-8A32-8D36-AFD62A058E39}"/>
          </ac:picMkLst>
        </pc:picChg>
        <pc:picChg chg="add mod">
          <ac:chgData name="Asadullah Galib" userId="a568b8db-2aef-4097-b5f7-ed17341ae71c" providerId="ADAL" clId="{662E34DF-7CC0-42BA-9037-E4DA30CB2791}" dt="2023-04-20T10:49:09.570" v="271" actId="1076"/>
          <ac:picMkLst>
            <pc:docMk/>
            <pc:sldMk cId="2178871544" sldId="483"/>
            <ac:picMk id="7" creationId="{E6A433BF-0284-415A-DD23-61544E4E39E2}"/>
          </ac:picMkLst>
        </pc:picChg>
        <pc:picChg chg="del mod">
          <ac:chgData name="Asadullah Galib" userId="a568b8db-2aef-4097-b5f7-ed17341ae71c" providerId="ADAL" clId="{662E34DF-7CC0-42BA-9037-E4DA30CB2791}" dt="2023-04-23T07:55:54.754" v="3769" actId="478"/>
          <ac:picMkLst>
            <pc:docMk/>
            <pc:sldMk cId="2178871544" sldId="483"/>
            <ac:picMk id="8" creationId="{6582433E-2498-CF53-FA9C-E12EBE3190BB}"/>
          </ac:picMkLst>
        </pc:picChg>
        <pc:picChg chg="add mod">
          <ac:chgData name="Asadullah Galib" userId="a568b8db-2aef-4097-b5f7-ed17341ae71c" providerId="ADAL" clId="{662E34DF-7CC0-42BA-9037-E4DA30CB2791}" dt="2023-04-23T07:57:09.392" v="3787" actId="14100"/>
          <ac:picMkLst>
            <pc:docMk/>
            <pc:sldMk cId="2178871544" sldId="483"/>
            <ac:picMk id="9" creationId="{15A81028-C9C5-FC1A-09ED-A07CB53875F4}"/>
          </ac:picMkLst>
        </pc:picChg>
        <pc:picChg chg="add mod">
          <ac:chgData name="Asadullah Galib" userId="a568b8db-2aef-4097-b5f7-ed17341ae71c" providerId="ADAL" clId="{662E34DF-7CC0-42BA-9037-E4DA30CB2791}" dt="2023-04-20T10:49:23.627" v="274" actId="14100"/>
          <ac:picMkLst>
            <pc:docMk/>
            <pc:sldMk cId="2178871544" sldId="483"/>
            <ac:picMk id="10" creationId="{D41A9E5D-F9E8-037F-1967-CE01FF9C3AFA}"/>
          </ac:picMkLst>
        </pc:picChg>
        <pc:picChg chg="del mod">
          <ac:chgData name="Asadullah Galib" userId="a568b8db-2aef-4097-b5f7-ed17341ae71c" providerId="ADAL" clId="{662E34DF-7CC0-42BA-9037-E4DA30CB2791}" dt="2023-04-20T10:48:19.349" v="249" actId="478"/>
          <ac:picMkLst>
            <pc:docMk/>
            <pc:sldMk cId="2178871544" sldId="483"/>
            <ac:picMk id="16" creationId="{32ED6291-9408-531B-C518-34302878FCFC}"/>
          </ac:picMkLst>
        </pc:picChg>
        <pc:picChg chg="del">
          <ac:chgData name="Asadullah Galib" userId="a568b8db-2aef-4097-b5f7-ed17341ae71c" providerId="ADAL" clId="{662E34DF-7CC0-42BA-9037-E4DA30CB2791}" dt="2023-04-20T10:45:38.552" v="220" actId="478"/>
          <ac:picMkLst>
            <pc:docMk/>
            <pc:sldMk cId="2178871544" sldId="483"/>
            <ac:picMk id="18" creationId="{D759B666-220F-4930-C31D-C655B56AA23F}"/>
          </ac:picMkLst>
        </pc:picChg>
        <pc:picChg chg="del mod">
          <ac:chgData name="Asadullah Galib" userId="a568b8db-2aef-4097-b5f7-ed17341ae71c" providerId="ADAL" clId="{662E34DF-7CC0-42BA-9037-E4DA30CB2791}" dt="2023-04-20T10:48:51.246" v="260" actId="478"/>
          <ac:picMkLst>
            <pc:docMk/>
            <pc:sldMk cId="2178871544" sldId="483"/>
            <ac:picMk id="19" creationId="{7313F7D2-7409-B56D-1B63-68244DDF3F65}"/>
          </ac:picMkLst>
        </pc:picChg>
        <pc:picChg chg="del mod">
          <ac:chgData name="Asadullah Galib" userId="a568b8db-2aef-4097-b5f7-ed17341ae71c" providerId="ADAL" clId="{662E34DF-7CC0-42BA-9037-E4DA30CB2791}" dt="2023-04-23T07:55:52.566" v="3768" actId="478"/>
          <ac:picMkLst>
            <pc:docMk/>
            <pc:sldMk cId="2178871544" sldId="483"/>
            <ac:picMk id="36" creationId="{8F572F76-47AE-9FC3-BC6E-4D5DE60074E0}"/>
          </ac:picMkLst>
        </pc:picChg>
      </pc:sldChg>
      <pc:sldChg chg="del">
        <pc:chgData name="Asadullah Galib" userId="a568b8db-2aef-4097-b5f7-ed17341ae71c" providerId="ADAL" clId="{662E34DF-7CC0-42BA-9037-E4DA30CB2791}" dt="2023-04-23T08:51:23.651" v="4101" actId="2696"/>
        <pc:sldMkLst>
          <pc:docMk/>
          <pc:sldMk cId="4233916695" sldId="484"/>
        </pc:sldMkLst>
      </pc:sldChg>
      <pc:sldChg chg="addSp delSp modSp mod modAnim">
        <pc:chgData name="Asadullah Galib" userId="a568b8db-2aef-4097-b5f7-ed17341ae71c" providerId="ADAL" clId="{662E34DF-7CC0-42BA-9037-E4DA30CB2791}" dt="2023-04-23T14:09:17.396" v="7652" actId="20577"/>
        <pc:sldMkLst>
          <pc:docMk/>
          <pc:sldMk cId="3483025068" sldId="485"/>
        </pc:sldMkLst>
        <pc:spChg chg="add del mod">
          <ac:chgData name="Asadullah Galib" userId="a568b8db-2aef-4097-b5f7-ed17341ae71c" providerId="ADAL" clId="{662E34DF-7CC0-42BA-9037-E4DA30CB2791}" dt="2023-04-21T17:00:25.001" v="2775" actId="478"/>
          <ac:spMkLst>
            <pc:docMk/>
            <pc:sldMk cId="3483025068" sldId="485"/>
            <ac:spMk id="5" creationId="{DFFE9133-A369-EB5E-DAEC-787C1B626DE4}"/>
          </ac:spMkLst>
        </pc:spChg>
        <pc:spChg chg="add del mod">
          <ac:chgData name="Asadullah Galib" userId="a568b8db-2aef-4097-b5f7-ed17341ae71c" providerId="ADAL" clId="{662E34DF-7CC0-42BA-9037-E4DA30CB2791}" dt="2023-04-23T14:09:17.396" v="7652" actId="20577"/>
          <ac:spMkLst>
            <pc:docMk/>
            <pc:sldMk cId="3483025068" sldId="485"/>
            <ac:spMk id="9" creationId="{36782D90-89C9-D635-4BAC-CD5A8E45C07C}"/>
          </ac:spMkLst>
        </pc:spChg>
        <pc:spChg chg="add mod">
          <ac:chgData name="Asadullah Galib" userId="a568b8db-2aef-4097-b5f7-ed17341ae71c" providerId="ADAL" clId="{662E34DF-7CC0-42BA-9037-E4DA30CB2791}" dt="2023-04-23T14:07:47.654" v="7618" actId="1076"/>
          <ac:spMkLst>
            <pc:docMk/>
            <pc:sldMk cId="3483025068" sldId="485"/>
            <ac:spMk id="10" creationId="{A982DFD9-E092-8D17-B779-CBDFA0EB5AA7}"/>
          </ac:spMkLst>
        </pc:spChg>
        <pc:spChg chg="add del mod">
          <ac:chgData name="Asadullah Galib" userId="a568b8db-2aef-4097-b5f7-ed17341ae71c" providerId="ADAL" clId="{662E34DF-7CC0-42BA-9037-E4DA30CB2791}" dt="2023-04-23T14:07:41.338" v="7617" actId="478"/>
          <ac:spMkLst>
            <pc:docMk/>
            <pc:sldMk cId="3483025068" sldId="485"/>
            <ac:spMk id="11" creationId="{B943FFA1-785F-BFE9-B032-7C0EC63FA337}"/>
          </ac:spMkLst>
        </pc:spChg>
        <pc:picChg chg="add del mod">
          <ac:chgData name="Asadullah Galib" userId="a568b8db-2aef-4097-b5f7-ed17341ae71c" providerId="ADAL" clId="{662E34DF-7CC0-42BA-9037-E4DA30CB2791}" dt="2023-04-23T14:02:53.493" v="7397" actId="478"/>
          <ac:picMkLst>
            <pc:docMk/>
            <pc:sldMk cId="3483025068" sldId="485"/>
            <ac:picMk id="5" creationId="{34599B42-2AE7-B00C-2A42-FEC042B03859}"/>
          </ac:picMkLst>
        </pc:picChg>
        <pc:picChg chg="add del mod">
          <ac:chgData name="Asadullah Galib" userId="a568b8db-2aef-4097-b5f7-ed17341ae71c" providerId="ADAL" clId="{662E34DF-7CC0-42BA-9037-E4DA30CB2791}" dt="2023-04-23T09:26:08.231" v="4465" actId="478"/>
          <ac:picMkLst>
            <pc:docMk/>
            <pc:sldMk cId="3483025068" sldId="485"/>
            <ac:picMk id="5" creationId="{F2769443-1B4E-9243-1C5C-DC728BE8ED07}"/>
          </ac:picMkLst>
        </pc:picChg>
        <pc:picChg chg="add del mod">
          <ac:chgData name="Asadullah Galib" userId="a568b8db-2aef-4097-b5f7-ed17341ae71c" providerId="ADAL" clId="{662E34DF-7CC0-42BA-9037-E4DA30CB2791}" dt="2023-04-23T14:02:20.596" v="7394" actId="478"/>
          <ac:picMkLst>
            <pc:docMk/>
            <pc:sldMk cId="3483025068" sldId="485"/>
            <ac:picMk id="7" creationId="{25C743EA-2411-C0A4-6688-50A9A4118350}"/>
          </ac:picMkLst>
        </pc:picChg>
        <pc:picChg chg="add del mod">
          <ac:chgData name="Asadullah Galib" userId="a568b8db-2aef-4097-b5f7-ed17341ae71c" providerId="ADAL" clId="{662E34DF-7CC0-42BA-9037-E4DA30CB2791}" dt="2023-04-21T17:00:34.730" v="2779" actId="22"/>
          <ac:picMkLst>
            <pc:docMk/>
            <pc:sldMk cId="3483025068" sldId="485"/>
            <ac:picMk id="7" creationId="{3A92D28C-B813-274E-9C77-E2323DDF7145}"/>
          </ac:picMkLst>
        </pc:picChg>
        <pc:picChg chg="add mod">
          <ac:chgData name="Asadullah Galib" userId="a568b8db-2aef-4097-b5f7-ed17341ae71c" providerId="ADAL" clId="{662E34DF-7CC0-42BA-9037-E4DA30CB2791}" dt="2023-04-23T14:04:19.304" v="7412" actId="1076"/>
          <ac:picMkLst>
            <pc:docMk/>
            <pc:sldMk cId="3483025068" sldId="485"/>
            <ac:picMk id="8" creationId="{1C4C3CD5-E0B2-8B77-2AF3-B7C7F6A861EC}"/>
          </ac:picMkLst>
        </pc:picChg>
        <pc:picChg chg="del">
          <ac:chgData name="Asadullah Galib" userId="a568b8db-2aef-4097-b5f7-ed17341ae71c" providerId="ADAL" clId="{662E34DF-7CC0-42BA-9037-E4DA30CB2791}" dt="2023-04-21T16:59:57.405" v="2774" actId="478"/>
          <ac:picMkLst>
            <pc:docMk/>
            <pc:sldMk cId="3483025068" sldId="485"/>
            <ac:picMk id="8" creationId="{43145BF0-0A92-5C5D-8702-B5F70B6DAF3B}"/>
          </ac:picMkLst>
        </pc:picChg>
        <pc:picChg chg="add del mod">
          <ac:chgData name="Asadullah Galib" userId="a568b8db-2aef-4097-b5f7-ed17341ae71c" providerId="ADAL" clId="{662E34DF-7CC0-42BA-9037-E4DA30CB2791}" dt="2023-04-23T08:17:55.833" v="3818" actId="478"/>
          <ac:picMkLst>
            <pc:docMk/>
            <pc:sldMk cId="3483025068" sldId="485"/>
            <ac:picMk id="10" creationId="{263320EF-4F7F-18E4-8039-B1607856C537}"/>
          </ac:picMkLst>
        </pc:picChg>
      </pc:sldChg>
      <pc:sldChg chg="addSp delSp modSp mod modAnim">
        <pc:chgData name="Asadullah Galib" userId="a568b8db-2aef-4097-b5f7-ed17341ae71c" providerId="ADAL" clId="{662E34DF-7CC0-42BA-9037-E4DA30CB2791}" dt="2023-04-23T14:29:29.577" v="8175"/>
        <pc:sldMkLst>
          <pc:docMk/>
          <pc:sldMk cId="298752841" sldId="486"/>
        </pc:sldMkLst>
        <pc:spChg chg="mod">
          <ac:chgData name="Asadullah Galib" userId="a568b8db-2aef-4097-b5f7-ed17341ae71c" providerId="ADAL" clId="{662E34DF-7CC0-42BA-9037-E4DA30CB2791}" dt="2023-04-23T14:22:41.504" v="8011" actId="20577"/>
          <ac:spMkLst>
            <pc:docMk/>
            <pc:sldMk cId="298752841" sldId="486"/>
            <ac:spMk id="3" creationId="{51325F88-EBBD-F3B9-0329-54282EADEA61}"/>
          </ac:spMkLst>
        </pc:spChg>
        <pc:spChg chg="add mod">
          <ac:chgData name="Asadullah Galib" userId="a568b8db-2aef-4097-b5f7-ed17341ae71c" providerId="ADAL" clId="{662E34DF-7CC0-42BA-9037-E4DA30CB2791}" dt="2023-04-23T14:29:05.897" v="8172" actId="1076"/>
          <ac:spMkLst>
            <pc:docMk/>
            <pc:sldMk cId="298752841" sldId="486"/>
            <ac:spMk id="9" creationId="{ECA4D031-389A-A4CF-92B4-F11833AF038A}"/>
          </ac:spMkLst>
        </pc:spChg>
        <pc:picChg chg="add del mod modCrop">
          <ac:chgData name="Asadullah Galib" userId="a568b8db-2aef-4097-b5f7-ed17341ae71c" providerId="ADAL" clId="{662E34DF-7CC0-42BA-9037-E4DA30CB2791}" dt="2023-04-23T14:25:28.052" v="8017" actId="478"/>
          <ac:picMkLst>
            <pc:docMk/>
            <pc:sldMk cId="298752841" sldId="486"/>
            <ac:picMk id="6" creationId="{773A76D8-C543-E18B-11F2-0AFE74782BE5}"/>
          </ac:picMkLst>
        </pc:picChg>
        <pc:picChg chg="add mod">
          <ac:chgData name="Asadullah Galib" userId="a568b8db-2aef-4097-b5f7-ed17341ae71c" providerId="ADAL" clId="{662E34DF-7CC0-42BA-9037-E4DA30CB2791}" dt="2023-04-23T14:26:46.552" v="8021" actId="1076"/>
          <ac:picMkLst>
            <pc:docMk/>
            <pc:sldMk cId="298752841" sldId="486"/>
            <ac:picMk id="8" creationId="{E50F5C32-5C17-BF78-9596-E9DE23960F5F}"/>
          </ac:picMkLst>
        </pc:picChg>
      </pc:sldChg>
      <pc:sldChg chg="del modAnim">
        <pc:chgData name="Asadullah Galib" userId="a568b8db-2aef-4097-b5f7-ed17341ae71c" providerId="ADAL" clId="{662E34DF-7CC0-42BA-9037-E4DA30CB2791}" dt="2023-04-23T14:21:24.169" v="7967" actId="2696"/>
        <pc:sldMkLst>
          <pc:docMk/>
          <pc:sldMk cId="4258844123" sldId="487"/>
        </pc:sldMkLst>
      </pc:sldChg>
      <pc:sldChg chg="add del">
        <pc:chgData name="Asadullah Galib" userId="a568b8db-2aef-4097-b5f7-ed17341ae71c" providerId="ADAL" clId="{662E34DF-7CC0-42BA-9037-E4DA30CB2791}" dt="2023-04-21T18:01:46.251" v="3149" actId="2696"/>
        <pc:sldMkLst>
          <pc:docMk/>
          <pc:sldMk cId="802129832" sldId="488"/>
        </pc:sldMkLst>
      </pc:sldChg>
      <pc:sldChg chg="addSp delSp modSp mod delAnim modAnim">
        <pc:chgData name="Asadullah Galib" userId="a568b8db-2aef-4097-b5f7-ed17341ae71c" providerId="ADAL" clId="{662E34DF-7CC0-42BA-9037-E4DA30CB2791}" dt="2023-04-24T08:37:00.960" v="8410" actId="1076"/>
        <pc:sldMkLst>
          <pc:docMk/>
          <pc:sldMk cId="2878053234" sldId="489"/>
        </pc:sldMkLst>
        <pc:spChg chg="mod">
          <ac:chgData name="Asadullah Galib" userId="a568b8db-2aef-4097-b5f7-ed17341ae71c" providerId="ADAL" clId="{662E34DF-7CC0-42BA-9037-E4DA30CB2791}" dt="2023-04-23T12:42:47.065" v="5739" actId="20577"/>
          <ac:spMkLst>
            <pc:docMk/>
            <pc:sldMk cId="2878053234" sldId="489"/>
            <ac:spMk id="2" creationId="{F5EA9E10-2A6D-BAA0-6E7A-04C73AF13EEF}"/>
          </ac:spMkLst>
        </pc:spChg>
        <pc:spChg chg="add mod">
          <ac:chgData name="Asadullah Galib" userId="a568b8db-2aef-4097-b5f7-ed17341ae71c" providerId="ADAL" clId="{662E34DF-7CC0-42BA-9037-E4DA30CB2791}" dt="2023-04-23T12:44:35.333" v="5792" actId="14100"/>
          <ac:spMkLst>
            <pc:docMk/>
            <pc:sldMk cId="2878053234" sldId="489"/>
            <ac:spMk id="3" creationId="{643B95BD-09FA-CC5B-A107-39C7E8253926}"/>
          </ac:spMkLst>
        </pc:spChg>
        <pc:spChg chg="mod">
          <ac:chgData name="Asadullah Galib" userId="a568b8db-2aef-4097-b5f7-ed17341ae71c" providerId="ADAL" clId="{662E34DF-7CC0-42BA-9037-E4DA30CB2791}" dt="2023-04-23T08:29:54.093" v="4031" actId="1076"/>
          <ac:spMkLst>
            <pc:docMk/>
            <pc:sldMk cId="2878053234" sldId="489"/>
            <ac:spMk id="4" creationId="{40D712ED-F54B-E708-B889-DF9B78AE7D4E}"/>
          </ac:spMkLst>
        </pc:spChg>
        <pc:spChg chg="mod">
          <ac:chgData name="Asadullah Galib" userId="a568b8db-2aef-4097-b5f7-ed17341ae71c" providerId="ADAL" clId="{662E34DF-7CC0-42BA-9037-E4DA30CB2791}" dt="2023-04-23T08:29:18.927" v="4023" actId="1076"/>
          <ac:spMkLst>
            <pc:docMk/>
            <pc:sldMk cId="2878053234" sldId="489"/>
            <ac:spMk id="5" creationId="{A21D195A-A468-C9E6-00A8-26E7E88F2757}"/>
          </ac:spMkLst>
        </pc:spChg>
        <pc:spChg chg="mod">
          <ac:chgData name="Asadullah Galib" userId="a568b8db-2aef-4097-b5f7-ed17341ae71c" providerId="ADAL" clId="{662E34DF-7CC0-42BA-9037-E4DA30CB2791}" dt="2023-04-20T12:08:01.866" v="1725" actId="1076"/>
          <ac:spMkLst>
            <pc:docMk/>
            <pc:sldMk cId="2878053234" sldId="489"/>
            <ac:spMk id="6" creationId="{CD336F47-0EC1-068F-6FE8-CF08FA791896}"/>
          </ac:spMkLst>
        </pc:spChg>
        <pc:spChg chg="mod">
          <ac:chgData name="Asadullah Galib" userId="a568b8db-2aef-4097-b5f7-ed17341ae71c" providerId="ADAL" clId="{662E34DF-7CC0-42BA-9037-E4DA30CB2791}" dt="2023-04-23T08:28:13.056" v="3948" actId="1076"/>
          <ac:spMkLst>
            <pc:docMk/>
            <pc:sldMk cId="2878053234" sldId="489"/>
            <ac:spMk id="7" creationId="{8DD1E391-EEA0-7347-A803-20506D3C2532}"/>
          </ac:spMkLst>
        </pc:spChg>
        <pc:spChg chg="mod">
          <ac:chgData name="Asadullah Galib" userId="a568b8db-2aef-4097-b5f7-ed17341ae71c" providerId="ADAL" clId="{662E34DF-7CC0-42BA-9037-E4DA30CB2791}" dt="2023-04-23T08:28:16.799" v="3949" actId="1076"/>
          <ac:spMkLst>
            <pc:docMk/>
            <pc:sldMk cId="2878053234" sldId="489"/>
            <ac:spMk id="8" creationId="{347CA6D4-3C8B-2294-A8D3-ADD9D0DFB06C}"/>
          </ac:spMkLst>
        </pc:spChg>
        <pc:spChg chg="add mod">
          <ac:chgData name="Asadullah Galib" userId="a568b8db-2aef-4097-b5f7-ed17341ae71c" providerId="ADAL" clId="{662E34DF-7CC0-42BA-9037-E4DA30CB2791}" dt="2023-04-23T08:27:35.556" v="3938" actId="1036"/>
          <ac:spMkLst>
            <pc:docMk/>
            <pc:sldMk cId="2878053234" sldId="489"/>
            <ac:spMk id="9" creationId="{82F1F965-E86E-31C6-CE1D-D99328AD1FEC}"/>
          </ac:spMkLst>
        </pc:spChg>
        <pc:spChg chg="add mod">
          <ac:chgData name="Asadullah Galib" userId="a568b8db-2aef-4097-b5f7-ed17341ae71c" providerId="ADAL" clId="{662E34DF-7CC0-42BA-9037-E4DA30CB2791}" dt="2023-04-23T08:28:40.972" v="3966" actId="1038"/>
          <ac:spMkLst>
            <pc:docMk/>
            <pc:sldMk cId="2878053234" sldId="489"/>
            <ac:spMk id="10" creationId="{2F4538EA-0A11-4675-2E28-5B9572588BB2}"/>
          </ac:spMkLst>
        </pc:spChg>
        <pc:spChg chg="add mod">
          <ac:chgData name="Asadullah Galib" userId="a568b8db-2aef-4097-b5f7-ed17341ae71c" providerId="ADAL" clId="{662E34DF-7CC0-42BA-9037-E4DA30CB2791}" dt="2023-04-23T08:28:45.318" v="3977" actId="1038"/>
          <ac:spMkLst>
            <pc:docMk/>
            <pc:sldMk cId="2878053234" sldId="489"/>
            <ac:spMk id="12" creationId="{13A31297-4BD0-6260-F812-04222657DB31}"/>
          </ac:spMkLst>
        </pc:spChg>
        <pc:spChg chg="add mod">
          <ac:chgData name="Asadullah Galib" userId="a568b8db-2aef-4097-b5f7-ed17341ae71c" providerId="ADAL" clId="{662E34DF-7CC0-42BA-9037-E4DA30CB2791}" dt="2023-04-23T12:44:21.544" v="5785" actId="14100"/>
          <ac:spMkLst>
            <pc:docMk/>
            <pc:sldMk cId="2878053234" sldId="489"/>
            <ac:spMk id="26" creationId="{653778C2-BE4C-743F-E5A5-C4E385B45CBF}"/>
          </ac:spMkLst>
        </pc:spChg>
        <pc:spChg chg="add mod">
          <ac:chgData name="Asadullah Galib" userId="a568b8db-2aef-4097-b5f7-ed17341ae71c" providerId="ADAL" clId="{662E34DF-7CC0-42BA-9037-E4DA30CB2791}" dt="2023-04-23T12:49:53.710" v="5855" actId="164"/>
          <ac:spMkLst>
            <pc:docMk/>
            <pc:sldMk cId="2878053234" sldId="489"/>
            <ac:spMk id="33" creationId="{5D880C12-335F-42E4-8712-65C846950B81}"/>
          </ac:spMkLst>
        </pc:spChg>
        <pc:spChg chg="add del mod">
          <ac:chgData name="Asadullah Galib" userId="a568b8db-2aef-4097-b5f7-ed17341ae71c" providerId="ADAL" clId="{662E34DF-7CC0-42BA-9037-E4DA30CB2791}" dt="2023-04-23T12:47:08.660" v="5822" actId="478"/>
          <ac:spMkLst>
            <pc:docMk/>
            <pc:sldMk cId="2878053234" sldId="489"/>
            <ac:spMk id="36" creationId="{37DF57A9-5691-FA73-3E40-7809A56D2B5D}"/>
          </ac:spMkLst>
        </pc:spChg>
        <pc:spChg chg="add mod">
          <ac:chgData name="Asadullah Galib" userId="a568b8db-2aef-4097-b5f7-ed17341ae71c" providerId="ADAL" clId="{662E34DF-7CC0-42BA-9037-E4DA30CB2791}" dt="2023-04-23T08:27:30.789" v="3920" actId="1076"/>
          <ac:spMkLst>
            <pc:docMk/>
            <pc:sldMk cId="2878053234" sldId="489"/>
            <ac:spMk id="37" creationId="{2A3AD8F2-680C-62F1-AFF6-F3F8BADF87DD}"/>
          </ac:spMkLst>
        </pc:spChg>
        <pc:spChg chg="add mod">
          <ac:chgData name="Asadullah Galib" userId="a568b8db-2aef-4097-b5f7-ed17341ae71c" providerId="ADAL" clId="{662E34DF-7CC0-42BA-9037-E4DA30CB2791}" dt="2023-04-24T08:36:23.068" v="8401" actId="1076"/>
          <ac:spMkLst>
            <pc:docMk/>
            <pc:sldMk cId="2878053234" sldId="489"/>
            <ac:spMk id="39" creationId="{4A5E3F8B-A82D-58D0-82F6-BB596632B5A4}"/>
          </ac:spMkLst>
        </pc:spChg>
        <pc:spChg chg="add mod">
          <ac:chgData name="Asadullah Galib" userId="a568b8db-2aef-4097-b5f7-ed17341ae71c" providerId="ADAL" clId="{662E34DF-7CC0-42BA-9037-E4DA30CB2791}" dt="2023-04-24T08:37:00.960" v="8410" actId="1076"/>
          <ac:spMkLst>
            <pc:docMk/>
            <pc:sldMk cId="2878053234" sldId="489"/>
            <ac:spMk id="40" creationId="{629057E3-0647-D324-CE54-3F0AEAB2BC5E}"/>
          </ac:spMkLst>
        </pc:spChg>
        <pc:spChg chg="add del mod">
          <ac:chgData name="Asadullah Galib" userId="a568b8db-2aef-4097-b5f7-ed17341ae71c" providerId="ADAL" clId="{662E34DF-7CC0-42BA-9037-E4DA30CB2791}" dt="2023-04-20T12:09:01.961" v="1760" actId="478"/>
          <ac:spMkLst>
            <pc:docMk/>
            <pc:sldMk cId="2878053234" sldId="489"/>
            <ac:spMk id="41" creationId="{0A1CC5AA-ACD5-457C-DC7F-327530E4454F}"/>
          </ac:spMkLst>
        </pc:spChg>
        <pc:spChg chg="add mod">
          <ac:chgData name="Asadullah Galib" userId="a568b8db-2aef-4097-b5f7-ed17341ae71c" providerId="ADAL" clId="{662E34DF-7CC0-42BA-9037-E4DA30CB2791}" dt="2023-04-23T08:28:52.145" v="3995" actId="1037"/>
          <ac:spMkLst>
            <pc:docMk/>
            <pc:sldMk cId="2878053234" sldId="489"/>
            <ac:spMk id="42" creationId="{7A3CE150-D128-39BF-2E38-364EE6667F56}"/>
          </ac:spMkLst>
        </pc:spChg>
        <pc:spChg chg="add mod">
          <ac:chgData name="Asadullah Galib" userId="a568b8db-2aef-4097-b5f7-ed17341ae71c" providerId="ADAL" clId="{662E34DF-7CC0-42BA-9037-E4DA30CB2791}" dt="2023-04-23T08:29:31.188" v="4024" actId="1076"/>
          <ac:spMkLst>
            <pc:docMk/>
            <pc:sldMk cId="2878053234" sldId="489"/>
            <ac:spMk id="55" creationId="{6359AFC5-2C4A-CBB4-7B67-4ACC0A03EE3A}"/>
          </ac:spMkLst>
        </pc:spChg>
        <pc:spChg chg="add mod">
          <ac:chgData name="Asadullah Galib" userId="a568b8db-2aef-4097-b5f7-ed17341ae71c" providerId="ADAL" clId="{662E34DF-7CC0-42BA-9037-E4DA30CB2791}" dt="2023-04-23T08:29:31.188" v="4024" actId="1076"/>
          <ac:spMkLst>
            <pc:docMk/>
            <pc:sldMk cId="2878053234" sldId="489"/>
            <ac:spMk id="56" creationId="{CDBE147C-36C0-9A40-A5AF-584BD0F6C448}"/>
          </ac:spMkLst>
        </pc:spChg>
        <pc:spChg chg="add mod">
          <ac:chgData name="Asadullah Galib" userId="a568b8db-2aef-4097-b5f7-ed17341ae71c" providerId="ADAL" clId="{662E34DF-7CC0-42BA-9037-E4DA30CB2791}" dt="2023-04-23T08:29:31.188" v="4024" actId="1076"/>
          <ac:spMkLst>
            <pc:docMk/>
            <pc:sldMk cId="2878053234" sldId="489"/>
            <ac:spMk id="57" creationId="{146ACE52-2BDF-748E-79E6-E19C2FE7AC48}"/>
          </ac:spMkLst>
        </pc:spChg>
        <pc:spChg chg="add mod">
          <ac:chgData name="Asadullah Galib" userId="a568b8db-2aef-4097-b5f7-ed17341ae71c" providerId="ADAL" clId="{662E34DF-7CC0-42BA-9037-E4DA30CB2791}" dt="2023-04-23T08:29:31.188" v="4024" actId="1076"/>
          <ac:spMkLst>
            <pc:docMk/>
            <pc:sldMk cId="2878053234" sldId="489"/>
            <ac:spMk id="58" creationId="{C4041AE1-FA0C-EEB9-4BDF-60E7A3A3E3CD}"/>
          </ac:spMkLst>
        </pc:spChg>
        <pc:spChg chg="add mod">
          <ac:chgData name="Asadullah Galib" userId="a568b8db-2aef-4097-b5f7-ed17341ae71c" providerId="ADAL" clId="{662E34DF-7CC0-42BA-9037-E4DA30CB2791}" dt="2023-04-23T08:29:31.188" v="4024" actId="1076"/>
          <ac:spMkLst>
            <pc:docMk/>
            <pc:sldMk cId="2878053234" sldId="489"/>
            <ac:spMk id="62" creationId="{3D02C948-BEBD-052E-C483-27B43115C54D}"/>
          </ac:spMkLst>
        </pc:spChg>
        <pc:spChg chg="add del mod">
          <ac:chgData name="Asadullah Galib" userId="a568b8db-2aef-4097-b5f7-ed17341ae71c" providerId="ADAL" clId="{662E34DF-7CC0-42BA-9037-E4DA30CB2791}" dt="2023-04-20T12:09:27.060" v="1772" actId="478"/>
          <ac:spMkLst>
            <pc:docMk/>
            <pc:sldMk cId="2878053234" sldId="489"/>
            <ac:spMk id="64" creationId="{3355B587-3BF0-926E-9A38-0B8A847EA132}"/>
          </ac:spMkLst>
        </pc:spChg>
        <pc:grpChg chg="add mod">
          <ac:chgData name="Asadullah Galib" userId="a568b8db-2aef-4097-b5f7-ed17341ae71c" providerId="ADAL" clId="{662E34DF-7CC0-42BA-9037-E4DA30CB2791}" dt="2023-04-24T08:36:32.574" v="8404" actId="1076"/>
          <ac:grpSpMkLst>
            <pc:docMk/>
            <pc:sldMk cId="2878053234" sldId="489"/>
            <ac:grpSpMk id="41" creationId="{926D654E-0AA2-2E19-DE0B-AAC3F84B8776}"/>
          </ac:grpSpMkLst>
        </pc:grpChg>
        <pc:picChg chg="del">
          <ac:chgData name="Asadullah Galib" userId="a568b8db-2aef-4097-b5f7-ed17341ae71c" providerId="ADAL" clId="{662E34DF-7CC0-42BA-9037-E4DA30CB2791}" dt="2023-04-20T12:04:01.856" v="1662" actId="478"/>
          <ac:picMkLst>
            <pc:docMk/>
            <pc:sldMk cId="2878053234" sldId="489"/>
            <ac:picMk id="11" creationId="{3D0E2002-BFD6-0921-1DC9-3B779A548481}"/>
          </ac:picMkLst>
        </pc:picChg>
        <pc:cxnChg chg="add mod">
          <ac:chgData name="Asadullah Galib" userId="a568b8db-2aef-4097-b5f7-ed17341ae71c" providerId="ADAL" clId="{662E34DF-7CC0-42BA-9037-E4DA30CB2791}" dt="2023-04-23T12:44:35.333" v="5792" actId="14100"/>
          <ac:cxnSpMkLst>
            <pc:docMk/>
            <pc:sldMk cId="2878053234" sldId="489"/>
            <ac:cxnSpMk id="13" creationId="{3B1944D8-15F6-6D54-BCBA-0B18C3BE9472}"/>
          </ac:cxnSpMkLst>
        </pc:cxnChg>
        <pc:cxnChg chg="add mod">
          <ac:chgData name="Asadullah Galib" userId="a568b8db-2aef-4097-b5f7-ed17341ae71c" providerId="ADAL" clId="{662E34DF-7CC0-42BA-9037-E4DA30CB2791}" dt="2023-04-23T12:44:35.333" v="5792" actId="14100"/>
          <ac:cxnSpMkLst>
            <pc:docMk/>
            <pc:sldMk cId="2878053234" sldId="489"/>
            <ac:cxnSpMk id="14" creationId="{6A72C782-469C-F183-561D-40F7072C6B1B}"/>
          </ac:cxnSpMkLst>
        </pc:cxnChg>
        <pc:cxnChg chg="add mod">
          <ac:chgData name="Asadullah Galib" userId="a568b8db-2aef-4097-b5f7-ed17341ae71c" providerId="ADAL" clId="{662E34DF-7CC0-42BA-9037-E4DA30CB2791}" dt="2023-04-23T12:44:35.333" v="5792" actId="14100"/>
          <ac:cxnSpMkLst>
            <pc:docMk/>
            <pc:sldMk cId="2878053234" sldId="489"/>
            <ac:cxnSpMk id="15" creationId="{4ABD55DE-1CDF-6002-0FF1-39000F1C8514}"/>
          </ac:cxnSpMkLst>
        </pc:cxnChg>
        <pc:cxnChg chg="add mod">
          <ac:chgData name="Asadullah Galib" userId="a568b8db-2aef-4097-b5f7-ed17341ae71c" providerId="ADAL" clId="{662E34DF-7CC0-42BA-9037-E4DA30CB2791}" dt="2023-04-23T12:44:21.544" v="5785" actId="14100"/>
          <ac:cxnSpMkLst>
            <pc:docMk/>
            <pc:sldMk cId="2878053234" sldId="489"/>
            <ac:cxnSpMk id="32" creationId="{27203FF2-5B50-9B46-E395-FCBE0742F5DA}"/>
          </ac:cxnSpMkLst>
        </pc:cxnChg>
        <pc:cxnChg chg="add del mod">
          <ac:chgData name="Asadullah Galib" userId="a568b8db-2aef-4097-b5f7-ed17341ae71c" providerId="ADAL" clId="{662E34DF-7CC0-42BA-9037-E4DA30CB2791}" dt="2023-04-23T12:46:03.120" v="5815" actId="478"/>
          <ac:cxnSpMkLst>
            <pc:docMk/>
            <pc:sldMk cId="2878053234" sldId="489"/>
            <ac:cxnSpMk id="34" creationId="{B1641549-61F0-EE77-1BF2-B57E583DDD0D}"/>
          </ac:cxnSpMkLst>
        </pc:cxnChg>
        <pc:cxnChg chg="add mod">
          <ac:chgData name="Asadullah Galib" userId="a568b8db-2aef-4097-b5f7-ed17341ae71c" providerId="ADAL" clId="{662E34DF-7CC0-42BA-9037-E4DA30CB2791}" dt="2023-04-23T12:44:35.333" v="5792" actId="14100"/>
          <ac:cxnSpMkLst>
            <pc:docMk/>
            <pc:sldMk cId="2878053234" sldId="489"/>
            <ac:cxnSpMk id="38" creationId="{30FEA6B2-9691-81C1-9BCF-C0FDB4DFE279}"/>
          </ac:cxnSpMkLst>
        </pc:cxnChg>
        <pc:cxnChg chg="add mod">
          <ac:chgData name="Asadullah Galib" userId="a568b8db-2aef-4097-b5f7-ed17341ae71c" providerId="ADAL" clId="{662E34DF-7CC0-42BA-9037-E4DA30CB2791}" dt="2023-04-23T08:28:01.895" v="3945" actId="14100"/>
          <ac:cxnSpMkLst>
            <pc:docMk/>
            <pc:sldMk cId="2878053234" sldId="489"/>
            <ac:cxnSpMk id="43" creationId="{63BDD065-BEAD-ADC3-5FB8-2D270B8A12B8}"/>
          </ac:cxnSpMkLst>
        </pc:cxnChg>
        <pc:cxnChg chg="add mod">
          <ac:chgData name="Asadullah Galib" userId="a568b8db-2aef-4097-b5f7-ed17341ae71c" providerId="ADAL" clId="{662E34DF-7CC0-42BA-9037-E4DA30CB2791}" dt="2023-04-23T12:44:21.544" v="5785" actId="14100"/>
          <ac:cxnSpMkLst>
            <pc:docMk/>
            <pc:sldMk cId="2878053234" sldId="489"/>
            <ac:cxnSpMk id="46" creationId="{9908F582-27DA-678D-6728-2E6342522DD0}"/>
          </ac:cxnSpMkLst>
        </pc:cxnChg>
        <pc:cxnChg chg="add mod">
          <ac:chgData name="Asadullah Galib" userId="a568b8db-2aef-4097-b5f7-ed17341ae71c" providerId="ADAL" clId="{662E34DF-7CC0-42BA-9037-E4DA30CB2791}" dt="2023-04-23T08:28:45.318" v="3977" actId="1038"/>
          <ac:cxnSpMkLst>
            <pc:docMk/>
            <pc:sldMk cId="2878053234" sldId="489"/>
            <ac:cxnSpMk id="49" creationId="{3B282765-9C60-AF25-6262-F66B234EE536}"/>
          </ac:cxnSpMkLst>
        </pc:cxnChg>
        <pc:cxnChg chg="add mod">
          <ac:chgData name="Asadullah Galib" userId="a568b8db-2aef-4097-b5f7-ed17341ae71c" providerId="ADAL" clId="{662E34DF-7CC0-42BA-9037-E4DA30CB2791}" dt="2023-04-23T08:29:31.188" v="4024" actId="1076"/>
          <ac:cxnSpMkLst>
            <pc:docMk/>
            <pc:sldMk cId="2878053234" sldId="489"/>
            <ac:cxnSpMk id="59" creationId="{6B6A8384-7A38-066C-DCDF-6B648CA79F10}"/>
          </ac:cxnSpMkLst>
        </pc:cxnChg>
        <pc:cxnChg chg="add mod">
          <ac:chgData name="Asadullah Galib" userId="a568b8db-2aef-4097-b5f7-ed17341ae71c" providerId="ADAL" clId="{662E34DF-7CC0-42BA-9037-E4DA30CB2791}" dt="2023-04-23T08:29:31.188" v="4024" actId="1076"/>
          <ac:cxnSpMkLst>
            <pc:docMk/>
            <pc:sldMk cId="2878053234" sldId="489"/>
            <ac:cxnSpMk id="60" creationId="{906D7DE4-DB96-ACFD-32BB-CB03C66A2BC1}"/>
          </ac:cxnSpMkLst>
        </pc:cxnChg>
        <pc:cxnChg chg="add mod">
          <ac:chgData name="Asadullah Galib" userId="a568b8db-2aef-4097-b5f7-ed17341ae71c" providerId="ADAL" clId="{662E34DF-7CC0-42BA-9037-E4DA30CB2791}" dt="2023-04-23T08:29:31.188" v="4024" actId="1076"/>
          <ac:cxnSpMkLst>
            <pc:docMk/>
            <pc:sldMk cId="2878053234" sldId="489"/>
            <ac:cxnSpMk id="61" creationId="{0E6AB307-5BAD-3853-2F75-74D73D3C3DA9}"/>
          </ac:cxnSpMkLst>
        </pc:cxnChg>
        <pc:cxnChg chg="add mod">
          <ac:chgData name="Asadullah Galib" userId="a568b8db-2aef-4097-b5f7-ed17341ae71c" providerId="ADAL" clId="{662E34DF-7CC0-42BA-9037-E4DA30CB2791}" dt="2023-04-23T08:29:31.188" v="4024" actId="1076"/>
          <ac:cxnSpMkLst>
            <pc:docMk/>
            <pc:sldMk cId="2878053234" sldId="489"/>
            <ac:cxnSpMk id="63" creationId="{F4A82A27-7B8D-4FB3-C120-0E617F8319D4}"/>
          </ac:cxnSpMkLst>
        </pc:cxnChg>
        <pc:cxnChg chg="add del mod">
          <ac:chgData name="Asadullah Galib" userId="a568b8db-2aef-4097-b5f7-ed17341ae71c" providerId="ADAL" clId="{662E34DF-7CC0-42BA-9037-E4DA30CB2791}" dt="2023-04-20T12:09:32.739" v="1773" actId="478"/>
          <ac:cxnSpMkLst>
            <pc:docMk/>
            <pc:sldMk cId="2878053234" sldId="489"/>
            <ac:cxnSpMk id="65" creationId="{A6D72C20-3579-B7E4-9E19-16C8534DC02F}"/>
          </ac:cxnSpMkLst>
        </pc:cxnChg>
        <pc:cxnChg chg="add del mod">
          <ac:chgData name="Asadullah Galib" userId="a568b8db-2aef-4097-b5f7-ed17341ae71c" providerId="ADAL" clId="{662E34DF-7CC0-42BA-9037-E4DA30CB2791}" dt="2023-04-20T12:09:32.739" v="1773" actId="478"/>
          <ac:cxnSpMkLst>
            <pc:docMk/>
            <pc:sldMk cId="2878053234" sldId="489"/>
            <ac:cxnSpMk id="66" creationId="{F5394B5C-5C63-B1C0-14C9-76E39E6A6E1C}"/>
          </ac:cxnSpMkLst>
        </pc:cxnChg>
        <pc:cxnChg chg="add del mod">
          <ac:chgData name="Asadullah Galib" userId="a568b8db-2aef-4097-b5f7-ed17341ae71c" providerId="ADAL" clId="{662E34DF-7CC0-42BA-9037-E4DA30CB2791}" dt="2023-04-20T12:09:32.739" v="1773" actId="478"/>
          <ac:cxnSpMkLst>
            <pc:docMk/>
            <pc:sldMk cId="2878053234" sldId="489"/>
            <ac:cxnSpMk id="67" creationId="{370FDAEF-8B6B-329B-501D-280603AA47C5}"/>
          </ac:cxnSpMkLst>
        </pc:cxnChg>
      </pc:sldChg>
      <pc:sldChg chg="addSp delSp modSp new mod modClrScheme delAnim modAnim chgLayout">
        <pc:chgData name="Asadullah Galib" userId="a568b8db-2aef-4097-b5f7-ed17341ae71c" providerId="ADAL" clId="{662E34DF-7CC0-42BA-9037-E4DA30CB2791}" dt="2023-04-23T13:20:52.978" v="6203" actId="14100"/>
        <pc:sldMkLst>
          <pc:docMk/>
          <pc:sldMk cId="2727662657" sldId="490"/>
        </pc:sldMkLst>
        <pc:spChg chg="del mod ord">
          <ac:chgData name="Asadullah Galib" userId="a568b8db-2aef-4097-b5f7-ed17341ae71c" providerId="ADAL" clId="{662E34DF-7CC0-42BA-9037-E4DA30CB2791}" dt="2023-04-20T02:48:21.179" v="8" actId="700"/>
          <ac:spMkLst>
            <pc:docMk/>
            <pc:sldMk cId="2727662657" sldId="490"/>
            <ac:spMk id="2" creationId="{5233B2F4-FC48-24D5-8182-FA710243687E}"/>
          </ac:spMkLst>
        </pc:spChg>
        <pc:spChg chg="add del">
          <ac:chgData name="Asadullah Galib" userId="a568b8db-2aef-4097-b5f7-ed17341ae71c" providerId="ADAL" clId="{662E34DF-7CC0-42BA-9037-E4DA30CB2791}" dt="2023-04-20T02:48:21.179" v="8" actId="700"/>
          <ac:spMkLst>
            <pc:docMk/>
            <pc:sldMk cId="2727662657" sldId="490"/>
            <ac:spMk id="3" creationId="{1AE2A298-A005-41D2-85F1-37E311811953}"/>
          </ac:spMkLst>
        </pc:spChg>
        <pc:spChg chg="mod ord">
          <ac:chgData name="Asadullah Galib" userId="a568b8db-2aef-4097-b5f7-ed17341ae71c" providerId="ADAL" clId="{662E34DF-7CC0-42BA-9037-E4DA30CB2791}" dt="2023-04-20T02:51:40.105" v="34" actId="1076"/>
          <ac:spMkLst>
            <pc:docMk/>
            <pc:sldMk cId="2727662657" sldId="490"/>
            <ac:spMk id="4" creationId="{A7508296-FCF6-742D-9B4F-531C74B76A8E}"/>
          </ac:spMkLst>
        </pc:spChg>
        <pc:spChg chg="add del mod">
          <ac:chgData name="Asadullah Galib" userId="a568b8db-2aef-4097-b5f7-ed17341ae71c" providerId="ADAL" clId="{662E34DF-7CC0-42BA-9037-E4DA30CB2791}" dt="2023-04-20T02:47:08.626" v="4"/>
          <ac:spMkLst>
            <pc:docMk/>
            <pc:sldMk cId="2727662657" sldId="490"/>
            <ac:spMk id="5" creationId="{9A62A110-9147-D394-F1B2-ABA71BEB50CE}"/>
          </ac:spMkLst>
        </pc:spChg>
        <pc:spChg chg="add del mod">
          <ac:chgData name="Asadullah Galib" userId="a568b8db-2aef-4097-b5f7-ed17341ae71c" providerId="ADAL" clId="{662E34DF-7CC0-42BA-9037-E4DA30CB2791}" dt="2023-04-20T02:47:08.626" v="4"/>
          <ac:spMkLst>
            <pc:docMk/>
            <pc:sldMk cId="2727662657" sldId="490"/>
            <ac:spMk id="6" creationId="{AA32BE2B-6433-277E-2E09-8CCBF2A255E7}"/>
          </ac:spMkLst>
        </pc:spChg>
        <pc:spChg chg="add mod">
          <ac:chgData name="Asadullah Galib" userId="a568b8db-2aef-4097-b5f7-ed17341ae71c" providerId="ADAL" clId="{662E34DF-7CC0-42BA-9037-E4DA30CB2791}" dt="2023-04-21T16:50:45.322" v="2741" actId="571"/>
          <ac:spMkLst>
            <pc:docMk/>
            <pc:sldMk cId="2727662657" sldId="490"/>
            <ac:spMk id="8" creationId="{5389170E-1FF1-BD29-B630-D6E43FC30BCD}"/>
          </ac:spMkLst>
        </pc:spChg>
        <pc:spChg chg="add del mod">
          <ac:chgData name="Asadullah Galib" userId="a568b8db-2aef-4097-b5f7-ed17341ae71c" providerId="ADAL" clId="{662E34DF-7CC0-42BA-9037-E4DA30CB2791}" dt="2023-04-20T02:47:08.626" v="4"/>
          <ac:spMkLst>
            <pc:docMk/>
            <pc:sldMk cId="2727662657" sldId="490"/>
            <ac:spMk id="9" creationId="{0555E747-1FE7-EA77-F71E-C917FDE440DF}"/>
          </ac:spMkLst>
        </pc:spChg>
        <pc:spChg chg="add mod">
          <ac:chgData name="Asadullah Galib" userId="a568b8db-2aef-4097-b5f7-ed17341ae71c" providerId="ADAL" clId="{662E34DF-7CC0-42BA-9037-E4DA30CB2791}" dt="2023-04-21T16:50:45.322" v="2741" actId="571"/>
          <ac:spMkLst>
            <pc:docMk/>
            <pc:sldMk cId="2727662657" sldId="490"/>
            <ac:spMk id="9" creationId="{090750A7-4532-DBA2-36DA-8B49BD317B8F}"/>
          </ac:spMkLst>
        </pc:spChg>
        <pc:spChg chg="add del mod">
          <ac:chgData name="Asadullah Galib" userId="a568b8db-2aef-4097-b5f7-ed17341ae71c" providerId="ADAL" clId="{662E34DF-7CC0-42BA-9037-E4DA30CB2791}" dt="2023-04-20T02:47:08.626" v="4"/>
          <ac:spMkLst>
            <pc:docMk/>
            <pc:sldMk cId="2727662657" sldId="490"/>
            <ac:spMk id="10" creationId="{26AFBE98-AF7F-0056-92FA-E3950AFB4F4A}"/>
          </ac:spMkLst>
        </pc:spChg>
        <pc:spChg chg="add del mod">
          <ac:chgData name="Asadullah Galib" userId="a568b8db-2aef-4097-b5f7-ed17341ae71c" providerId="ADAL" clId="{662E34DF-7CC0-42BA-9037-E4DA30CB2791}" dt="2023-04-20T02:47:08.626" v="4"/>
          <ac:spMkLst>
            <pc:docMk/>
            <pc:sldMk cId="2727662657" sldId="490"/>
            <ac:spMk id="11" creationId="{2075C72A-DEBF-5D2B-A40D-B19A19AAC40A}"/>
          </ac:spMkLst>
        </pc:spChg>
        <pc:spChg chg="add mod">
          <ac:chgData name="Asadullah Galib" userId="a568b8db-2aef-4097-b5f7-ed17341ae71c" providerId="ADAL" clId="{662E34DF-7CC0-42BA-9037-E4DA30CB2791}" dt="2023-04-21T16:50:45.322" v="2741" actId="571"/>
          <ac:spMkLst>
            <pc:docMk/>
            <pc:sldMk cId="2727662657" sldId="490"/>
            <ac:spMk id="11" creationId="{DA4F913B-99F5-B653-D5A2-B5EAD65197FB}"/>
          </ac:spMkLst>
        </pc:spChg>
        <pc:spChg chg="add mod">
          <ac:chgData name="Asadullah Galib" userId="a568b8db-2aef-4097-b5f7-ed17341ae71c" providerId="ADAL" clId="{662E34DF-7CC0-42BA-9037-E4DA30CB2791}" dt="2023-04-21T16:50:45.322" v="2741" actId="571"/>
          <ac:spMkLst>
            <pc:docMk/>
            <pc:sldMk cId="2727662657" sldId="490"/>
            <ac:spMk id="12" creationId="{A77A4AD9-FB67-BD0A-94BF-BEA4D9A9D7F0}"/>
          </ac:spMkLst>
        </pc:spChg>
        <pc:spChg chg="add del mod">
          <ac:chgData name="Asadullah Galib" userId="a568b8db-2aef-4097-b5f7-ed17341ae71c" providerId="ADAL" clId="{662E34DF-7CC0-42BA-9037-E4DA30CB2791}" dt="2023-04-20T02:47:08.626" v="4"/>
          <ac:spMkLst>
            <pc:docMk/>
            <pc:sldMk cId="2727662657" sldId="490"/>
            <ac:spMk id="12" creationId="{E70B2526-7B4C-1254-FBE3-C0DFBDAA27B6}"/>
          </ac:spMkLst>
        </pc:spChg>
        <pc:spChg chg="add del mod">
          <ac:chgData name="Asadullah Galib" userId="a568b8db-2aef-4097-b5f7-ed17341ae71c" providerId="ADAL" clId="{662E34DF-7CC0-42BA-9037-E4DA30CB2791}" dt="2023-04-20T02:47:08.626" v="4"/>
          <ac:spMkLst>
            <pc:docMk/>
            <pc:sldMk cId="2727662657" sldId="490"/>
            <ac:spMk id="13" creationId="{475CC8E1-1EC8-3E3A-1DE9-759C36538DEF}"/>
          </ac:spMkLst>
        </pc:spChg>
        <pc:spChg chg="add mod">
          <ac:chgData name="Asadullah Galib" userId="a568b8db-2aef-4097-b5f7-ed17341ae71c" providerId="ADAL" clId="{662E34DF-7CC0-42BA-9037-E4DA30CB2791}" dt="2023-04-21T16:50:45.322" v="2741" actId="571"/>
          <ac:spMkLst>
            <pc:docMk/>
            <pc:sldMk cId="2727662657" sldId="490"/>
            <ac:spMk id="13" creationId="{B3AD6907-9B8B-49DC-9DDD-F25C492DED16}"/>
          </ac:spMkLst>
        </pc:spChg>
        <pc:spChg chg="add mod">
          <ac:chgData name="Asadullah Galib" userId="a568b8db-2aef-4097-b5f7-ed17341ae71c" providerId="ADAL" clId="{662E34DF-7CC0-42BA-9037-E4DA30CB2791}" dt="2023-04-21T16:50:45.322" v="2741" actId="571"/>
          <ac:spMkLst>
            <pc:docMk/>
            <pc:sldMk cId="2727662657" sldId="490"/>
            <ac:spMk id="14" creationId="{386A5CEC-6C44-90EC-5627-311042733108}"/>
          </ac:spMkLst>
        </pc:spChg>
        <pc:spChg chg="add del mod">
          <ac:chgData name="Asadullah Galib" userId="a568b8db-2aef-4097-b5f7-ed17341ae71c" providerId="ADAL" clId="{662E34DF-7CC0-42BA-9037-E4DA30CB2791}" dt="2023-04-20T02:47:08.626" v="4"/>
          <ac:spMkLst>
            <pc:docMk/>
            <pc:sldMk cId="2727662657" sldId="490"/>
            <ac:spMk id="16" creationId="{E8987C51-BD0D-FDF5-F441-450128E9D349}"/>
          </ac:spMkLst>
        </pc:spChg>
        <pc:spChg chg="add del mod">
          <ac:chgData name="Asadullah Galib" userId="a568b8db-2aef-4097-b5f7-ed17341ae71c" providerId="ADAL" clId="{662E34DF-7CC0-42BA-9037-E4DA30CB2791}" dt="2023-04-20T02:47:08.626" v="4"/>
          <ac:spMkLst>
            <pc:docMk/>
            <pc:sldMk cId="2727662657" sldId="490"/>
            <ac:spMk id="19" creationId="{338C6298-691F-C786-A21E-D6EDF39C9E54}"/>
          </ac:spMkLst>
        </pc:spChg>
        <pc:spChg chg="add mod">
          <ac:chgData name="Asadullah Galib" userId="a568b8db-2aef-4097-b5f7-ed17341ae71c" providerId="ADAL" clId="{662E34DF-7CC0-42BA-9037-E4DA30CB2791}" dt="2023-04-21T16:50:45.322" v="2741" actId="571"/>
          <ac:spMkLst>
            <pc:docMk/>
            <pc:sldMk cId="2727662657" sldId="490"/>
            <ac:spMk id="19" creationId="{ABAE1154-8CFB-BEF0-CE30-46B91CCE88EE}"/>
          </ac:spMkLst>
        </pc:spChg>
        <pc:spChg chg="add del mod">
          <ac:chgData name="Asadullah Galib" userId="a568b8db-2aef-4097-b5f7-ed17341ae71c" providerId="ADAL" clId="{662E34DF-7CC0-42BA-9037-E4DA30CB2791}" dt="2023-04-20T02:47:08.626" v="4"/>
          <ac:spMkLst>
            <pc:docMk/>
            <pc:sldMk cId="2727662657" sldId="490"/>
            <ac:spMk id="20" creationId="{20A52FEB-39C0-C4C1-9341-049A06D5F8BE}"/>
          </ac:spMkLst>
        </pc:spChg>
        <pc:spChg chg="add mod">
          <ac:chgData name="Asadullah Galib" userId="a568b8db-2aef-4097-b5f7-ed17341ae71c" providerId="ADAL" clId="{662E34DF-7CC0-42BA-9037-E4DA30CB2791}" dt="2023-04-21T16:50:45.322" v="2741" actId="571"/>
          <ac:spMkLst>
            <pc:docMk/>
            <pc:sldMk cId="2727662657" sldId="490"/>
            <ac:spMk id="20" creationId="{8FB4FEEF-3D1F-4E74-71A4-5805DCE4CCD2}"/>
          </ac:spMkLst>
        </pc:spChg>
        <pc:spChg chg="add mod">
          <ac:chgData name="Asadullah Galib" userId="a568b8db-2aef-4097-b5f7-ed17341ae71c" providerId="ADAL" clId="{662E34DF-7CC0-42BA-9037-E4DA30CB2791}" dt="2023-04-21T16:50:45.322" v="2741" actId="571"/>
          <ac:spMkLst>
            <pc:docMk/>
            <pc:sldMk cId="2727662657" sldId="490"/>
            <ac:spMk id="21" creationId="{9FD15879-3BF5-4A7C-90BD-76819F136D06}"/>
          </ac:spMkLst>
        </pc:spChg>
        <pc:spChg chg="add del mod">
          <ac:chgData name="Asadullah Galib" userId="a568b8db-2aef-4097-b5f7-ed17341ae71c" providerId="ADAL" clId="{662E34DF-7CC0-42BA-9037-E4DA30CB2791}" dt="2023-04-20T02:47:08.626" v="4"/>
          <ac:spMkLst>
            <pc:docMk/>
            <pc:sldMk cId="2727662657" sldId="490"/>
            <ac:spMk id="21" creationId="{C3D33CEF-6F52-9FBC-9048-2BDB0E3DB9E6}"/>
          </ac:spMkLst>
        </pc:spChg>
        <pc:spChg chg="add mod">
          <ac:chgData name="Asadullah Galib" userId="a568b8db-2aef-4097-b5f7-ed17341ae71c" providerId="ADAL" clId="{662E34DF-7CC0-42BA-9037-E4DA30CB2791}" dt="2023-04-21T16:50:45.322" v="2741" actId="571"/>
          <ac:spMkLst>
            <pc:docMk/>
            <pc:sldMk cId="2727662657" sldId="490"/>
            <ac:spMk id="24" creationId="{641FCFAA-12E5-D171-7950-A6637C0E0C54}"/>
          </ac:spMkLst>
        </pc:spChg>
        <pc:spChg chg="add del mod">
          <ac:chgData name="Asadullah Galib" userId="a568b8db-2aef-4097-b5f7-ed17341ae71c" providerId="ADAL" clId="{662E34DF-7CC0-42BA-9037-E4DA30CB2791}" dt="2023-04-20T02:47:08.626" v="4"/>
          <ac:spMkLst>
            <pc:docMk/>
            <pc:sldMk cId="2727662657" sldId="490"/>
            <ac:spMk id="24" creationId="{C62F7620-2D4F-00AC-C775-74A1FDF9BE60}"/>
          </ac:spMkLst>
        </pc:spChg>
        <pc:spChg chg="add del mod">
          <ac:chgData name="Asadullah Galib" userId="a568b8db-2aef-4097-b5f7-ed17341ae71c" providerId="ADAL" clId="{662E34DF-7CC0-42BA-9037-E4DA30CB2791}" dt="2023-04-20T02:47:08.626" v="4"/>
          <ac:spMkLst>
            <pc:docMk/>
            <pc:sldMk cId="2727662657" sldId="490"/>
            <ac:spMk id="27" creationId="{91C37DBF-0F46-8E00-FE80-BF1BCE0B3682}"/>
          </ac:spMkLst>
        </pc:spChg>
        <pc:spChg chg="add mod">
          <ac:chgData name="Asadullah Galib" userId="a568b8db-2aef-4097-b5f7-ed17341ae71c" providerId="ADAL" clId="{662E34DF-7CC0-42BA-9037-E4DA30CB2791}" dt="2023-04-21T16:50:45.322" v="2741" actId="571"/>
          <ac:spMkLst>
            <pc:docMk/>
            <pc:sldMk cId="2727662657" sldId="490"/>
            <ac:spMk id="27" creationId="{E53506CC-6858-FB0C-8DCD-EE01DFDE8916}"/>
          </ac:spMkLst>
        </pc:spChg>
        <pc:spChg chg="add mod">
          <ac:chgData name="Asadullah Galib" userId="a568b8db-2aef-4097-b5f7-ed17341ae71c" providerId="ADAL" clId="{662E34DF-7CC0-42BA-9037-E4DA30CB2791}" dt="2023-04-21T16:50:45.322" v="2741" actId="571"/>
          <ac:spMkLst>
            <pc:docMk/>
            <pc:sldMk cId="2727662657" sldId="490"/>
            <ac:spMk id="28" creationId="{3D499AB3-C88A-6F79-D3F6-6489E6CED896}"/>
          </ac:spMkLst>
        </pc:spChg>
        <pc:spChg chg="add del mod">
          <ac:chgData name="Asadullah Galib" userId="a568b8db-2aef-4097-b5f7-ed17341ae71c" providerId="ADAL" clId="{662E34DF-7CC0-42BA-9037-E4DA30CB2791}" dt="2023-04-20T02:47:08.626" v="4"/>
          <ac:spMkLst>
            <pc:docMk/>
            <pc:sldMk cId="2727662657" sldId="490"/>
            <ac:spMk id="28" creationId="{DB0422B7-A448-577A-DD75-16C660887754}"/>
          </ac:spMkLst>
        </pc:spChg>
        <pc:spChg chg="add mod">
          <ac:chgData name="Asadullah Galib" userId="a568b8db-2aef-4097-b5f7-ed17341ae71c" providerId="ADAL" clId="{662E34DF-7CC0-42BA-9037-E4DA30CB2791}" dt="2023-04-21T16:50:45.322" v="2741" actId="571"/>
          <ac:spMkLst>
            <pc:docMk/>
            <pc:sldMk cId="2727662657" sldId="490"/>
            <ac:spMk id="29" creationId="{03EA70C8-B762-1D22-5760-2B8578D4DAFA}"/>
          </ac:spMkLst>
        </pc:spChg>
        <pc:spChg chg="add del mod">
          <ac:chgData name="Asadullah Galib" userId="a568b8db-2aef-4097-b5f7-ed17341ae71c" providerId="ADAL" clId="{662E34DF-7CC0-42BA-9037-E4DA30CB2791}" dt="2023-04-20T02:47:08.626" v="4"/>
          <ac:spMkLst>
            <pc:docMk/>
            <pc:sldMk cId="2727662657" sldId="490"/>
            <ac:spMk id="29" creationId="{E1348455-1125-E478-55AC-1C63E30EA409}"/>
          </ac:spMkLst>
        </pc:spChg>
        <pc:spChg chg="add del mod">
          <ac:chgData name="Asadullah Galib" userId="a568b8db-2aef-4097-b5f7-ed17341ae71c" providerId="ADAL" clId="{662E34DF-7CC0-42BA-9037-E4DA30CB2791}" dt="2023-04-20T02:47:08.626" v="4"/>
          <ac:spMkLst>
            <pc:docMk/>
            <pc:sldMk cId="2727662657" sldId="490"/>
            <ac:spMk id="30" creationId="{9F091F71-262E-689F-1F5F-5415E3934911}"/>
          </ac:spMkLst>
        </pc:spChg>
        <pc:spChg chg="add mod">
          <ac:chgData name="Asadullah Galib" userId="a568b8db-2aef-4097-b5f7-ed17341ae71c" providerId="ADAL" clId="{662E34DF-7CC0-42BA-9037-E4DA30CB2791}" dt="2023-04-21T16:50:45.322" v="2741" actId="571"/>
          <ac:spMkLst>
            <pc:docMk/>
            <pc:sldMk cId="2727662657" sldId="490"/>
            <ac:spMk id="30" creationId="{B9D9E8D9-FB9C-A6F4-7966-37907F312E08}"/>
          </ac:spMkLst>
        </pc:spChg>
        <pc:spChg chg="add mod">
          <ac:chgData name="Asadullah Galib" userId="a568b8db-2aef-4097-b5f7-ed17341ae71c" providerId="ADAL" clId="{662E34DF-7CC0-42BA-9037-E4DA30CB2791}" dt="2023-04-21T16:50:45.322" v="2741" actId="571"/>
          <ac:spMkLst>
            <pc:docMk/>
            <pc:sldMk cId="2727662657" sldId="490"/>
            <ac:spMk id="31" creationId="{17D81DFA-BAA8-2F40-B051-29D0D2907490}"/>
          </ac:spMkLst>
        </pc:spChg>
        <pc:spChg chg="add del mod">
          <ac:chgData name="Asadullah Galib" userId="a568b8db-2aef-4097-b5f7-ed17341ae71c" providerId="ADAL" clId="{662E34DF-7CC0-42BA-9037-E4DA30CB2791}" dt="2023-04-20T02:47:08.626" v="4"/>
          <ac:spMkLst>
            <pc:docMk/>
            <pc:sldMk cId="2727662657" sldId="490"/>
            <ac:spMk id="31" creationId="{5C979F30-9E4A-A176-5F79-A8D310973F49}"/>
          </ac:spMkLst>
        </pc:spChg>
        <pc:spChg chg="add del mod">
          <ac:chgData name="Asadullah Galib" userId="a568b8db-2aef-4097-b5f7-ed17341ae71c" providerId="ADAL" clId="{662E34DF-7CC0-42BA-9037-E4DA30CB2791}" dt="2023-04-20T02:47:08.626" v="4"/>
          <ac:spMkLst>
            <pc:docMk/>
            <pc:sldMk cId="2727662657" sldId="490"/>
            <ac:spMk id="32" creationId="{B9FFCA65-9BBA-A760-CE20-1919B9BE5756}"/>
          </ac:spMkLst>
        </pc:spChg>
        <pc:spChg chg="add mod">
          <ac:chgData name="Asadullah Galib" userId="a568b8db-2aef-4097-b5f7-ed17341ae71c" providerId="ADAL" clId="{662E34DF-7CC0-42BA-9037-E4DA30CB2791}" dt="2023-04-21T16:50:45.322" v="2741" actId="571"/>
          <ac:spMkLst>
            <pc:docMk/>
            <pc:sldMk cId="2727662657" sldId="490"/>
            <ac:spMk id="32" creationId="{F440FFCD-2FB0-FD34-6F33-ADE2E1495364}"/>
          </ac:spMkLst>
        </pc:spChg>
        <pc:spChg chg="add del mod">
          <ac:chgData name="Asadullah Galib" userId="a568b8db-2aef-4097-b5f7-ed17341ae71c" providerId="ADAL" clId="{662E34DF-7CC0-42BA-9037-E4DA30CB2791}" dt="2023-04-20T02:47:08.626" v="4"/>
          <ac:spMkLst>
            <pc:docMk/>
            <pc:sldMk cId="2727662657" sldId="490"/>
            <ac:spMk id="33" creationId="{80833A30-D41F-9768-BB0F-FDF960157979}"/>
          </ac:spMkLst>
        </pc:spChg>
        <pc:spChg chg="add mod">
          <ac:chgData name="Asadullah Galib" userId="a568b8db-2aef-4097-b5f7-ed17341ae71c" providerId="ADAL" clId="{662E34DF-7CC0-42BA-9037-E4DA30CB2791}" dt="2023-04-21T16:50:45.322" v="2741" actId="571"/>
          <ac:spMkLst>
            <pc:docMk/>
            <pc:sldMk cId="2727662657" sldId="490"/>
            <ac:spMk id="33" creationId="{D226C676-7EAB-F828-2D86-D4C35CD6DCE8}"/>
          </ac:spMkLst>
        </pc:spChg>
        <pc:spChg chg="add del mod">
          <ac:chgData name="Asadullah Galib" userId="a568b8db-2aef-4097-b5f7-ed17341ae71c" providerId="ADAL" clId="{662E34DF-7CC0-42BA-9037-E4DA30CB2791}" dt="2023-04-20T02:47:08.626" v="4"/>
          <ac:spMkLst>
            <pc:docMk/>
            <pc:sldMk cId="2727662657" sldId="490"/>
            <ac:spMk id="34" creationId="{5925A3FA-CC24-A807-34F0-107E21922057}"/>
          </ac:spMkLst>
        </pc:spChg>
        <pc:spChg chg="add mod">
          <ac:chgData name="Asadullah Galib" userId="a568b8db-2aef-4097-b5f7-ed17341ae71c" providerId="ADAL" clId="{662E34DF-7CC0-42BA-9037-E4DA30CB2791}" dt="2023-04-21T16:50:45.322" v="2741" actId="571"/>
          <ac:spMkLst>
            <pc:docMk/>
            <pc:sldMk cId="2727662657" sldId="490"/>
            <ac:spMk id="35" creationId="{B14E82F8-696A-E589-288B-36B569BAD32F}"/>
          </ac:spMkLst>
        </pc:spChg>
        <pc:spChg chg="add del mod">
          <ac:chgData name="Asadullah Galib" userId="a568b8db-2aef-4097-b5f7-ed17341ae71c" providerId="ADAL" clId="{662E34DF-7CC0-42BA-9037-E4DA30CB2791}" dt="2023-04-20T02:47:08.626" v="4"/>
          <ac:spMkLst>
            <pc:docMk/>
            <pc:sldMk cId="2727662657" sldId="490"/>
            <ac:spMk id="35" creationId="{C8779E1C-EB58-2A33-E672-D40A0B957FA7}"/>
          </ac:spMkLst>
        </pc:spChg>
        <pc:spChg chg="add del mod">
          <ac:chgData name="Asadullah Galib" userId="a568b8db-2aef-4097-b5f7-ed17341ae71c" providerId="ADAL" clId="{662E34DF-7CC0-42BA-9037-E4DA30CB2791}" dt="2023-04-20T02:47:08.626" v="4"/>
          <ac:spMkLst>
            <pc:docMk/>
            <pc:sldMk cId="2727662657" sldId="490"/>
            <ac:spMk id="37" creationId="{EA1F036F-4F2C-FE65-0C45-8975BE16E9A1}"/>
          </ac:spMkLst>
        </pc:spChg>
        <pc:spChg chg="add mod">
          <ac:chgData name="Asadullah Galib" userId="a568b8db-2aef-4097-b5f7-ed17341ae71c" providerId="ADAL" clId="{662E34DF-7CC0-42BA-9037-E4DA30CB2791}" dt="2023-04-21T16:50:45.322" v="2741" actId="571"/>
          <ac:spMkLst>
            <pc:docMk/>
            <pc:sldMk cId="2727662657" sldId="490"/>
            <ac:spMk id="38" creationId="{2DBDB564-3CC0-091E-C31A-814B0FC86BD6}"/>
          </ac:spMkLst>
        </pc:spChg>
        <pc:spChg chg="add mod">
          <ac:chgData name="Asadullah Galib" userId="a568b8db-2aef-4097-b5f7-ed17341ae71c" providerId="ADAL" clId="{662E34DF-7CC0-42BA-9037-E4DA30CB2791}" dt="2023-04-21T16:50:45.322" v="2741" actId="571"/>
          <ac:spMkLst>
            <pc:docMk/>
            <pc:sldMk cId="2727662657" sldId="490"/>
            <ac:spMk id="39" creationId="{1B4FC41B-D6FA-A411-CA2B-ACC2C0CDFEDB}"/>
          </ac:spMkLst>
        </pc:spChg>
        <pc:spChg chg="add del mod">
          <ac:chgData name="Asadullah Galib" userId="a568b8db-2aef-4097-b5f7-ed17341ae71c" providerId="ADAL" clId="{662E34DF-7CC0-42BA-9037-E4DA30CB2791}" dt="2023-04-20T02:47:08.626" v="4"/>
          <ac:spMkLst>
            <pc:docMk/>
            <pc:sldMk cId="2727662657" sldId="490"/>
            <ac:spMk id="40" creationId="{9316D30E-EA67-47D5-F90F-AA908FCEFE15}"/>
          </ac:spMkLst>
        </pc:spChg>
        <pc:spChg chg="add mod">
          <ac:chgData name="Asadullah Galib" userId="a568b8db-2aef-4097-b5f7-ed17341ae71c" providerId="ADAL" clId="{662E34DF-7CC0-42BA-9037-E4DA30CB2791}" dt="2023-04-21T16:50:45.322" v="2741" actId="571"/>
          <ac:spMkLst>
            <pc:docMk/>
            <pc:sldMk cId="2727662657" sldId="490"/>
            <ac:spMk id="40" creationId="{DCB93BE2-E284-4DB4-5DB4-558F7DB0CD94}"/>
          </ac:spMkLst>
        </pc:spChg>
        <pc:spChg chg="add del mod">
          <ac:chgData name="Asadullah Galib" userId="a568b8db-2aef-4097-b5f7-ed17341ae71c" providerId="ADAL" clId="{662E34DF-7CC0-42BA-9037-E4DA30CB2791}" dt="2023-04-20T02:47:08.626" v="4"/>
          <ac:spMkLst>
            <pc:docMk/>
            <pc:sldMk cId="2727662657" sldId="490"/>
            <ac:spMk id="41" creationId="{7F864D66-A7F6-8F9D-F032-1BBC8E965BD4}"/>
          </ac:spMkLst>
        </pc:spChg>
        <pc:spChg chg="add del mod">
          <ac:chgData name="Asadullah Galib" userId="a568b8db-2aef-4097-b5f7-ed17341ae71c" providerId="ADAL" clId="{662E34DF-7CC0-42BA-9037-E4DA30CB2791}" dt="2023-04-20T02:47:08.626" v="4"/>
          <ac:spMkLst>
            <pc:docMk/>
            <pc:sldMk cId="2727662657" sldId="490"/>
            <ac:spMk id="42" creationId="{B5489318-1F00-C1AC-BA75-4BAA0FA11C69}"/>
          </ac:spMkLst>
        </pc:spChg>
        <pc:spChg chg="add mod">
          <ac:chgData name="Asadullah Galib" userId="a568b8db-2aef-4097-b5f7-ed17341ae71c" providerId="ADAL" clId="{662E34DF-7CC0-42BA-9037-E4DA30CB2791}" dt="2023-04-21T16:50:45.322" v="2741" actId="571"/>
          <ac:spMkLst>
            <pc:docMk/>
            <pc:sldMk cId="2727662657" sldId="490"/>
            <ac:spMk id="42" creationId="{D788BE39-9E63-9C33-65C5-92F783046B89}"/>
          </ac:spMkLst>
        </pc:spChg>
        <pc:spChg chg="add mod">
          <ac:chgData name="Asadullah Galib" userId="a568b8db-2aef-4097-b5f7-ed17341ae71c" providerId="ADAL" clId="{662E34DF-7CC0-42BA-9037-E4DA30CB2791}" dt="2023-04-21T16:50:45.322" v="2741" actId="571"/>
          <ac:spMkLst>
            <pc:docMk/>
            <pc:sldMk cId="2727662657" sldId="490"/>
            <ac:spMk id="43" creationId="{45FBA5A2-13BF-18CD-72A8-CE5008FE6DEF}"/>
          </ac:spMkLst>
        </pc:spChg>
        <pc:spChg chg="add mod">
          <ac:chgData name="Asadullah Galib" userId="a568b8db-2aef-4097-b5f7-ed17341ae71c" providerId="ADAL" clId="{662E34DF-7CC0-42BA-9037-E4DA30CB2791}" dt="2023-04-21T16:50:45.322" v="2741" actId="571"/>
          <ac:spMkLst>
            <pc:docMk/>
            <pc:sldMk cId="2727662657" sldId="490"/>
            <ac:spMk id="44" creationId="{4E326BAD-F995-A5E1-0FDE-64C636DFF2DA}"/>
          </ac:spMkLst>
        </pc:spChg>
        <pc:spChg chg="add del mod">
          <ac:chgData name="Asadullah Galib" userId="a568b8db-2aef-4097-b5f7-ed17341ae71c" providerId="ADAL" clId="{662E34DF-7CC0-42BA-9037-E4DA30CB2791}" dt="2023-04-20T02:47:08.626" v="4"/>
          <ac:spMkLst>
            <pc:docMk/>
            <pc:sldMk cId="2727662657" sldId="490"/>
            <ac:spMk id="44" creationId="{E8437283-7980-FADF-E1D2-48D29B703D92}"/>
          </ac:spMkLst>
        </pc:spChg>
        <pc:spChg chg="add del mod">
          <ac:chgData name="Asadullah Galib" userId="a568b8db-2aef-4097-b5f7-ed17341ae71c" providerId="ADAL" clId="{662E34DF-7CC0-42BA-9037-E4DA30CB2791}" dt="2023-04-20T02:47:08.626" v="4"/>
          <ac:spMkLst>
            <pc:docMk/>
            <pc:sldMk cId="2727662657" sldId="490"/>
            <ac:spMk id="45" creationId="{ABEEC64D-B213-6307-DC20-6D6009C3402D}"/>
          </ac:spMkLst>
        </pc:spChg>
        <pc:spChg chg="add del mod">
          <ac:chgData name="Asadullah Galib" userId="a568b8db-2aef-4097-b5f7-ed17341ae71c" providerId="ADAL" clId="{662E34DF-7CC0-42BA-9037-E4DA30CB2791}" dt="2023-04-20T02:47:08.626" v="4"/>
          <ac:spMkLst>
            <pc:docMk/>
            <pc:sldMk cId="2727662657" sldId="490"/>
            <ac:spMk id="46" creationId="{08955B59-F9EE-F5B7-2138-18AD9DE0CB46}"/>
          </ac:spMkLst>
        </pc:spChg>
        <pc:spChg chg="add mod">
          <ac:chgData name="Asadullah Galib" userId="a568b8db-2aef-4097-b5f7-ed17341ae71c" providerId="ADAL" clId="{662E34DF-7CC0-42BA-9037-E4DA30CB2791}" dt="2023-04-21T16:50:45.322" v="2741" actId="571"/>
          <ac:spMkLst>
            <pc:docMk/>
            <pc:sldMk cId="2727662657" sldId="490"/>
            <ac:spMk id="46" creationId="{37310FB5-6C85-67D7-4CAA-05666D7A7469}"/>
          </ac:spMkLst>
        </pc:spChg>
        <pc:spChg chg="add del mod">
          <ac:chgData name="Asadullah Galib" userId="a568b8db-2aef-4097-b5f7-ed17341ae71c" providerId="ADAL" clId="{662E34DF-7CC0-42BA-9037-E4DA30CB2791}" dt="2023-04-20T02:47:08.626" v="4"/>
          <ac:spMkLst>
            <pc:docMk/>
            <pc:sldMk cId="2727662657" sldId="490"/>
            <ac:spMk id="48" creationId="{939109FD-784F-19C1-2596-0C451BD53559}"/>
          </ac:spMkLst>
        </pc:spChg>
        <pc:spChg chg="add mod">
          <ac:chgData name="Asadullah Galib" userId="a568b8db-2aef-4097-b5f7-ed17341ae71c" providerId="ADAL" clId="{662E34DF-7CC0-42BA-9037-E4DA30CB2791}" dt="2023-04-21T16:50:45.322" v="2741" actId="571"/>
          <ac:spMkLst>
            <pc:docMk/>
            <pc:sldMk cId="2727662657" sldId="490"/>
            <ac:spMk id="49" creationId="{DFD008E5-6512-DCF1-66FF-2BC8B39AB1D0}"/>
          </ac:spMkLst>
        </pc:spChg>
        <pc:spChg chg="add mod">
          <ac:chgData name="Asadullah Galib" userId="a568b8db-2aef-4097-b5f7-ed17341ae71c" providerId="ADAL" clId="{662E34DF-7CC0-42BA-9037-E4DA30CB2791}" dt="2023-04-21T16:50:45.322" v="2741" actId="571"/>
          <ac:spMkLst>
            <pc:docMk/>
            <pc:sldMk cId="2727662657" sldId="490"/>
            <ac:spMk id="50" creationId="{0738F421-9788-BBE2-A6CE-18241AFA74BC}"/>
          </ac:spMkLst>
        </pc:spChg>
        <pc:spChg chg="add del mod">
          <ac:chgData name="Asadullah Galib" userId="a568b8db-2aef-4097-b5f7-ed17341ae71c" providerId="ADAL" clId="{662E34DF-7CC0-42BA-9037-E4DA30CB2791}" dt="2023-04-20T02:47:08.626" v="4"/>
          <ac:spMkLst>
            <pc:docMk/>
            <pc:sldMk cId="2727662657" sldId="490"/>
            <ac:spMk id="51" creationId="{E2C61D67-EA65-CE20-19BB-EA0226E73B3D}"/>
          </ac:spMkLst>
        </pc:spChg>
        <pc:spChg chg="add mod">
          <ac:chgData name="Asadullah Galib" userId="a568b8db-2aef-4097-b5f7-ed17341ae71c" providerId="ADAL" clId="{662E34DF-7CC0-42BA-9037-E4DA30CB2791}" dt="2023-04-21T16:50:45.322" v="2741" actId="571"/>
          <ac:spMkLst>
            <pc:docMk/>
            <pc:sldMk cId="2727662657" sldId="490"/>
            <ac:spMk id="51" creationId="{EB8619AE-E0A5-D291-B3AB-1AF5D8E6BBB4}"/>
          </ac:spMkLst>
        </pc:spChg>
        <pc:spChg chg="add del mod">
          <ac:chgData name="Asadullah Galib" userId="a568b8db-2aef-4097-b5f7-ed17341ae71c" providerId="ADAL" clId="{662E34DF-7CC0-42BA-9037-E4DA30CB2791}" dt="2023-04-20T02:47:08.626" v="4"/>
          <ac:spMkLst>
            <pc:docMk/>
            <pc:sldMk cId="2727662657" sldId="490"/>
            <ac:spMk id="52" creationId="{01DB9254-EAAF-04D7-C39F-CAC7098B79C5}"/>
          </ac:spMkLst>
        </pc:spChg>
        <pc:spChg chg="add del mod">
          <ac:chgData name="Asadullah Galib" userId="a568b8db-2aef-4097-b5f7-ed17341ae71c" providerId="ADAL" clId="{662E34DF-7CC0-42BA-9037-E4DA30CB2791}" dt="2023-04-20T02:47:08.626" v="4"/>
          <ac:spMkLst>
            <pc:docMk/>
            <pc:sldMk cId="2727662657" sldId="490"/>
            <ac:spMk id="53" creationId="{8D8CEFB3-E183-EB78-88BE-8D563D0633E3}"/>
          </ac:spMkLst>
        </pc:spChg>
        <pc:spChg chg="add mod">
          <ac:chgData name="Asadullah Galib" userId="a568b8db-2aef-4097-b5f7-ed17341ae71c" providerId="ADAL" clId="{662E34DF-7CC0-42BA-9037-E4DA30CB2791}" dt="2023-04-21T16:50:45.322" v="2741" actId="571"/>
          <ac:spMkLst>
            <pc:docMk/>
            <pc:sldMk cId="2727662657" sldId="490"/>
            <ac:spMk id="53" creationId="{D8D27C68-276B-867A-2730-FC4CBACFB002}"/>
          </ac:spMkLst>
        </pc:spChg>
        <pc:spChg chg="add mod">
          <ac:chgData name="Asadullah Galib" userId="a568b8db-2aef-4097-b5f7-ed17341ae71c" providerId="ADAL" clId="{662E34DF-7CC0-42BA-9037-E4DA30CB2791}" dt="2023-04-21T16:50:45.322" v="2741" actId="571"/>
          <ac:spMkLst>
            <pc:docMk/>
            <pc:sldMk cId="2727662657" sldId="490"/>
            <ac:spMk id="56" creationId="{984C1838-95C8-C25C-615F-0A950071C987}"/>
          </ac:spMkLst>
        </pc:spChg>
        <pc:spChg chg="add del mod">
          <ac:chgData name="Asadullah Galib" userId="a568b8db-2aef-4097-b5f7-ed17341ae71c" providerId="ADAL" clId="{662E34DF-7CC0-42BA-9037-E4DA30CB2791}" dt="2023-04-20T02:47:08.626" v="4"/>
          <ac:spMkLst>
            <pc:docMk/>
            <pc:sldMk cId="2727662657" sldId="490"/>
            <ac:spMk id="57" creationId="{1E227532-3212-C7BD-35CB-CFE9CEAC1828}"/>
          </ac:spMkLst>
        </pc:spChg>
        <pc:spChg chg="add mod">
          <ac:chgData name="Asadullah Galib" userId="a568b8db-2aef-4097-b5f7-ed17341ae71c" providerId="ADAL" clId="{662E34DF-7CC0-42BA-9037-E4DA30CB2791}" dt="2023-04-21T16:50:45.322" v="2741" actId="571"/>
          <ac:spMkLst>
            <pc:docMk/>
            <pc:sldMk cId="2727662657" sldId="490"/>
            <ac:spMk id="57" creationId="{919A642F-1075-45EA-5AA7-D5AD413F52DE}"/>
          </ac:spMkLst>
        </pc:spChg>
        <pc:spChg chg="add del mod">
          <ac:chgData name="Asadullah Galib" userId="a568b8db-2aef-4097-b5f7-ed17341ae71c" providerId="ADAL" clId="{662E34DF-7CC0-42BA-9037-E4DA30CB2791}" dt="2023-04-20T02:47:08.626" v="4"/>
          <ac:spMkLst>
            <pc:docMk/>
            <pc:sldMk cId="2727662657" sldId="490"/>
            <ac:spMk id="58" creationId="{DC081C4B-BFD8-D7B2-70A1-4262C003C3BD}"/>
          </ac:spMkLst>
        </pc:spChg>
        <pc:spChg chg="add mod">
          <ac:chgData name="Asadullah Galib" userId="a568b8db-2aef-4097-b5f7-ed17341ae71c" providerId="ADAL" clId="{662E34DF-7CC0-42BA-9037-E4DA30CB2791}" dt="2023-04-21T16:50:45.322" v="2741" actId="571"/>
          <ac:spMkLst>
            <pc:docMk/>
            <pc:sldMk cId="2727662657" sldId="490"/>
            <ac:spMk id="60" creationId="{F616B92C-5B79-A241-51DD-D46CC57AB525}"/>
          </ac:spMkLst>
        </pc:spChg>
        <pc:spChg chg="add mod">
          <ac:chgData name="Asadullah Galib" userId="a568b8db-2aef-4097-b5f7-ed17341ae71c" providerId="ADAL" clId="{662E34DF-7CC0-42BA-9037-E4DA30CB2791}" dt="2023-04-21T16:50:45.322" v="2741" actId="571"/>
          <ac:spMkLst>
            <pc:docMk/>
            <pc:sldMk cId="2727662657" sldId="490"/>
            <ac:spMk id="61" creationId="{6C141E15-CC7A-0080-1F32-00D57F8BE287}"/>
          </ac:spMkLst>
        </pc:spChg>
        <pc:spChg chg="add del mod">
          <ac:chgData name="Asadullah Galib" userId="a568b8db-2aef-4097-b5f7-ed17341ae71c" providerId="ADAL" clId="{662E34DF-7CC0-42BA-9037-E4DA30CB2791}" dt="2023-04-20T02:47:08.626" v="4"/>
          <ac:spMkLst>
            <pc:docMk/>
            <pc:sldMk cId="2727662657" sldId="490"/>
            <ac:spMk id="61" creationId="{EF63803E-8CE2-A472-7FD6-C646BF4D408A}"/>
          </ac:spMkLst>
        </pc:spChg>
        <pc:spChg chg="add mod">
          <ac:chgData name="Asadullah Galib" userId="a568b8db-2aef-4097-b5f7-ed17341ae71c" providerId="ADAL" clId="{662E34DF-7CC0-42BA-9037-E4DA30CB2791}" dt="2023-04-21T16:50:45.322" v="2741" actId="571"/>
          <ac:spMkLst>
            <pc:docMk/>
            <pc:sldMk cId="2727662657" sldId="490"/>
            <ac:spMk id="62" creationId="{94D70F35-A987-DE12-46FA-E53FDAD95F0B}"/>
          </ac:spMkLst>
        </pc:spChg>
        <pc:spChg chg="add mod">
          <ac:chgData name="Asadullah Galib" userId="a568b8db-2aef-4097-b5f7-ed17341ae71c" providerId="ADAL" clId="{662E34DF-7CC0-42BA-9037-E4DA30CB2791}" dt="2023-04-21T16:50:45.322" v="2741" actId="571"/>
          <ac:spMkLst>
            <pc:docMk/>
            <pc:sldMk cId="2727662657" sldId="490"/>
            <ac:spMk id="63" creationId="{A527DC73-5322-C041-D845-615A15FD0608}"/>
          </ac:spMkLst>
        </pc:spChg>
        <pc:spChg chg="add mod">
          <ac:chgData name="Asadullah Galib" userId="a568b8db-2aef-4097-b5f7-ed17341ae71c" providerId="ADAL" clId="{662E34DF-7CC0-42BA-9037-E4DA30CB2791}" dt="2023-04-21T16:50:45.322" v="2741" actId="571"/>
          <ac:spMkLst>
            <pc:docMk/>
            <pc:sldMk cId="2727662657" sldId="490"/>
            <ac:spMk id="64" creationId="{1DAE54FA-F7CC-6EDB-FC32-9A3D1C7B3C7A}"/>
          </ac:spMkLst>
        </pc:spChg>
        <pc:spChg chg="add del mod">
          <ac:chgData name="Asadullah Galib" userId="a568b8db-2aef-4097-b5f7-ed17341ae71c" providerId="ADAL" clId="{662E34DF-7CC0-42BA-9037-E4DA30CB2791}" dt="2023-04-20T02:47:08.626" v="4"/>
          <ac:spMkLst>
            <pc:docMk/>
            <pc:sldMk cId="2727662657" sldId="490"/>
            <ac:spMk id="64" creationId="{B2D4150D-B49E-7E23-9C4B-5D6F4D0ED307}"/>
          </ac:spMkLst>
        </pc:spChg>
        <pc:spChg chg="add mod">
          <ac:chgData name="Asadullah Galib" userId="a568b8db-2aef-4097-b5f7-ed17341ae71c" providerId="ADAL" clId="{662E34DF-7CC0-42BA-9037-E4DA30CB2791}" dt="2023-04-21T16:50:45.322" v="2741" actId="571"/>
          <ac:spMkLst>
            <pc:docMk/>
            <pc:sldMk cId="2727662657" sldId="490"/>
            <ac:spMk id="65" creationId="{BEC99BB8-CE8D-F607-70D9-796C83BFE2C1}"/>
          </ac:spMkLst>
        </pc:spChg>
        <pc:spChg chg="add del mod">
          <ac:chgData name="Asadullah Galib" userId="a568b8db-2aef-4097-b5f7-ed17341ae71c" providerId="ADAL" clId="{662E34DF-7CC0-42BA-9037-E4DA30CB2791}" dt="2023-04-20T02:47:08.626" v="4"/>
          <ac:spMkLst>
            <pc:docMk/>
            <pc:sldMk cId="2727662657" sldId="490"/>
            <ac:spMk id="65" creationId="{CF992DFA-6C38-179F-5104-21E7232AC28A}"/>
          </ac:spMkLst>
        </pc:spChg>
        <pc:spChg chg="add mod">
          <ac:chgData name="Asadullah Galib" userId="a568b8db-2aef-4097-b5f7-ed17341ae71c" providerId="ADAL" clId="{662E34DF-7CC0-42BA-9037-E4DA30CB2791}" dt="2023-04-21T16:50:45.322" v="2741" actId="571"/>
          <ac:spMkLst>
            <pc:docMk/>
            <pc:sldMk cId="2727662657" sldId="490"/>
            <ac:spMk id="66" creationId="{FB898571-DD7B-E798-1FBF-6616D674C6E8}"/>
          </ac:spMkLst>
        </pc:spChg>
        <pc:spChg chg="add mod">
          <ac:chgData name="Asadullah Galib" userId="a568b8db-2aef-4097-b5f7-ed17341ae71c" providerId="ADAL" clId="{662E34DF-7CC0-42BA-9037-E4DA30CB2791}" dt="2023-04-21T16:50:45.322" v="2741" actId="571"/>
          <ac:spMkLst>
            <pc:docMk/>
            <pc:sldMk cId="2727662657" sldId="490"/>
            <ac:spMk id="67" creationId="{3FDE1981-06DD-964C-EE11-429725CCF642}"/>
          </ac:spMkLst>
        </pc:spChg>
        <pc:spChg chg="add del mod">
          <ac:chgData name="Asadullah Galib" userId="a568b8db-2aef-4097-b5f7-ed17341ae71c" providerId="ADAL" clId="{662E34DF-7CC0-42BA-9037-E4DA30CB2791}" dt="2023-04-20T02:47:08.626" v="4"/>
          <ac:spMkLst>
            <pc:docMk/>
            <pc:sldMk cId="2727662657" sldId="490"/>
            <ac:spMk id="68" creationId="{0A09721F-C094-FF38-804D-49FAB949AD5B}"/>
          </ac:spMkLst>
        </pc:spChg>
        <pc:spChg chg="add del mod">
          <ac:chgData name="Asadullah Galib" userId="a568b8db-2aef-4097-b5f7-ed17341ae71c" providerId="ADAL" clId="{662E34DF-7CC0-42BA-9037-E4DA30CB2791}" dt="2023-04-20T02:47:08.626" v="4"/>
          <ac:spMkLst>
            <pc:docMk/>
            <pc:sldMk cId="2727662657" sldId="490"/>
            <ac:spMk id="69" creationId="{66D47DE0-E8DB-5623-CFB3-5CA7BEE70949}"/>
          </ac:spMkLst>
        </pc:spChg>
        <pc:spChg chg="add del mod">
          <ac:chgData name="Asadullah Galib" userId="a568b8db-2aef-4097-b5f7-ed17341ae71c" providerId="ADAL" clId="{662E34DF-7CC0-42BA-9037-E4DA30CB2791}" dt="2023-04-20T02:47:08.626" v="4"/>
          <ac:spMkLst>
            <pc:docMk/>
            <pc:sldMk cId="2727662657" sldId="490"/>
            <ac:spMk id="70" creationId="{7218B4EC-0D11-A48E-1306-3070830D128F}"/>
          </ac:spMkLst>
        </pc:spChg>
        <pc:spChg chg="add del mod">
          <ac:chgData name="Asadullah Galib" userId="a568b8db-2aef-4097-b5f7-ed17341ae71c" providerId="ADAL" clId="{662E34DF-7CC0-42BA-9037-E4DA30CB2791}" dt="2023-04-20T02:47:08.626" v="4"/>
          <ac:spMkLst>
            <pc:docMk/>
            <pc:sldMk cId="2727662657" sldId="490"/>
            <ac:spMk id="71" creationId="{F78AD929-74CF-8AA4-8B43-27D5C2B458AD}"/>
          </ac:spMkLst>
        </pc:spChg>
        <pc:spChg chg="add mod">
          <ac:chgData name="Asadullah Galib" userId="a568b8db-2aef-4097-b5f7-ed17341ae71c" providerId="ADAL" clId="{662E34DF-7CC0-42BA-9037-E4DA30CB2791}" dt="2023-04-21T17:05:11.247" v="2795" actId="571"/>
          <ac:spMkLst>
            <pc:docMk/>
            <pc:sldMk cId="2727662657" sldId="490"/>
            <ac:spMk id="72" creationId="{788868F8-DF8E-7470-8EB1-523150186979}"/>
          </ac:spMkLst>
        </pc:spChg>
        <pc:spChg chg="add del mod">
          <ac:chgData name="Asadullah Galib" userId="a568b8db-2aef-4097-b5f7-ed17341ae71c" providerId="ADAL" clId="{662E34DF-7CC0-42BA-9037-E4DA30CB2791}" dt="2023-04-20T02:47:08.626" v="4"/>
          <ac:spMkLst>
            <pc:docMk/>
            <pc:sldMk cId="2727662657" sldId="490"/>
            <ac:spMk id="72" creationId="{82D8B7D0-78F7-9DE8-322F-EB43C2178855}"/>
          </ac:spMkLst>
        </pc:spChg>
        <pc:spChg chg="add del mod">
          <ac:chgData name="Asadullah Galib" userId="a568b8db-2aef-4097-b5f7-ed17341ae71c" providerId="ADAL" clId="{662E34DF-7CC0-42BA-9037-E4DA30CB2791}" dt="2023-04-20T02:47:08.626" v="4"/>
          <ac:spMkLst>
            <pc:docMk/>
            <pc:sldMk cId="2727662657" sldId="490"/>
            <ac:spMk id="73" creationId="{0D492809-777D-AD21-4FF8-0C42764A9F95}"/>
          </ac:spMkLst>
        </pc:spChg>
        <pc:spChg chg="add mod">
          <ac:chgData name="Asadullah Galib" userId="a568b8db-2aef-4097-b5f7-ed17341ae71c" providerId="ADAL" clId="{662E34DF-7CC0-42BA-9037-E4DA30CB2791}" dt="2023-04-21T17:05:11.247" v="2795" actId="571"/>
          <ac:spMkLst>
            <pc:docMk/>
            <pc:sldMk cId="2727662657" sldId="490"/>
            <ac:spMk id="73" creationId="{574D48C0-3F04-3287-BF58-78832F1C3A82}"/>
          </ac:spMkLst>
        </pc:spChg>
        <pc:spChg chg="add del mod">
          <ac:chgData name="Asadullah Galib" userId="a568b8db-2aef-4097-b5f7-ed17341ae71c" providerId="ADAL" clId="{662E34DF-7CC0-42BA-9037-E4DA30CB2791}" dt="2023-04-20T02:47:08.626" v="4"/>
          <ac:spMkLst>
            <pc:docMk/>
            <pc:sldMk cId="2727662657" sldId="490"/>
            <ac:spMk id="74" creationId="{6B3A17C7-4DFF-48EA-79EC-67BB44B95F1F}"/>
          </ac:spMkLst>
        </pc:spChg>
        <pc:spChg chg="add mod">
          <ac:chgData name="Asadullah Galib" userId="a568b8db-2aef-4097-b5f7-ed17341ae71c" providerId="ADAL" clId="{662E34DF-7CC0-42BA-9037-E4DA30CB2791}" dt="2023-04-21T17:05:11.247" v="2795" actId="571"/>
          <ac:spMkLst>
            <pc:docMk/>
            <pc:sldMk cId="2727662657" sldId="490"/>
            <ac:spMk id="74" creationId="{6C8CCABC-2A80-35E5-4B41-58FD56351B46}"/>
          </ac:spMkLst>
        </pc:spChg>
        <pc:spChg chg="add mod">
          <ac:chgData name="Asadullah Galib" userId="a568b8db-2aef-4097-b5f7-ed17341ae71c" providerId="ADAL" clId="{662E34DF-7CC0-42BA-9037-E4DA30CB2791}" dt="2023-04-21T17:05:11.247" v="2795" actId="571"/>
          <ac:spMkLst>
            <pc:docMk/>
            <pc:sldMk cId="2727662657" sldId="490"/>
            <ac:spMk id="75" creationId="{26E0C846-187F-D1A4-623B-D9B0047B746E}"/>
          </ac:spMkLst>
        </pc:spChg>
        <pc:spChg chg="add del mod">
          <ac:chgData name="Asadullah Galib" userId="a568b8db-2aef-4097-b5f7-ed17341ae71c" providerId="ADAL" clId="{662E34DF-7CC0-42BA-9037-E4DA30CB2791}" dt="2023-04-20T02:47:08.626" v="4"/>
          <ac:spMkLst>
            <pc:docMk/>
            <pc:sldMk cId="2727662657" sldId="490"/>
            <ac:spMk id="75" creationId="{94FD9461-6C70-A9E9-AD66-A9D30E36F539}"/>
          </ac:spMkLst>
        </pc:spChg>
        <pc:spChg chg="add del mod">
          <ac:chgData name="Asadullah Galib" userId="a568b8db-2aef-4097-b5f7-ed17341ae71c" providerId="ADAL" clId="{662E34DF-7CC0-42BA-9037-E4DA30CB2791}" dt="2023-04-20T02:47:08.626" v="4"/>
          <ac:spMkLst>
            <pc:docMk/>
            <pc:sldMk cId="2727662657" sldId="490"/>
            <ac:spMk id="76" creationId="{9464D18E-5242-030A-D400-97C4FCD1C367}"/>
          </ac:spMkLst>
        </pc:spChg>
        <pc:spChg chg="add mod">
          <ac:chgData name="Asadullah Galib" userId="a568b8db-2aef-4097-b5f7-ed17341ae71c" providerId="ADAL" clId="{662E34DF-7CC0-42BA-9037-E4DA30CB2791}" dt="2023-04-21T17:05:11.247" v="2795" actId="571"/>
          <ac:spMkLst>
            <pc:docMk/>
            <pc:sldMk cId="2727662657" sldId="490"/>
            <ac:spMk id="76" creationId="{E8CF1076-530C-7984-74D5-C55389F21CF7}"/>
          </ac:spMkLst>
        </pc:spChg>
        <pc:spChg chg="add mod">
          <ac:chgData name="Asadullah Galib" userId="a568b8db-2aef-4097-b5f7-ed17341ae71c" providerId="ADAL" clId="{662E34DF-7CC0-42BA-9037-E4DA30CB2791}" dt="2023-04-21T17:05:11.247" v="2795" actId="571"/>
          <ac:spMkLst>
            <pc:docMk/>
            <pc:sldMk cId="2727662657" sldId="490"/>
            <ac:spMk id="77" creationId="{E29447ED-71D1-783A-49E3-EAEEBBB4E48C}"/>
          </ac:spMkLst>
        </pc:spChg>
        <pc:spChg chg="add del mod">
          <ac:chgData name="Asadullah Galib" userId="a568b8db-2aef-4097-b5f7-ed17341ae71c" providerId="ADAL" clId="{662E34DF-7CC0-42BA-9037-E4DA30CB2791}" dt="2023-04-20T02:47:08.626" v="4"/>
          <ac:spMkLst>
            <pc:docMk/>
            <pc:sldMk cId="2727662657" sldId="490"/>
            <ac:spMk id="77" creationId="{F2FC3A9B-2A3F-9BDB-9CB2-225AA5736DE6}"/>
          </ac:spMkLst>
        </pc:spChg>
        <pc:spChg chg="add del mod">
          <ac:chgData name="Asadullah Galib" userId="a568b8db-2aef-4097-b5f7-ed17341ae71c" providerId="ADAL" clId="{662E34DF-7CC0-42BA-9037-E4DA30CB2791}" dt="2023-04-20T02:47:08.626" v="4"/>
          <ac:spMkLst>
            <pc:docMk/>
            <pc:sldMk cId="2727662657" sldId="490"/>
            <ac:spMk id="78" creationId="{1EC63444-5287-B41D-C5EC-868990E1179A}"/>
          </ac:spMkLst>
        </pc:spChg>
        <pc:spChg chg="add mod">
          <ac:chgData name="Asadullah Galib" userId="a568b8db-2aef-4097-b5f7-ed17341ae71c" providerId="ADAL" clId="{662E34DF-7CC0-42BA-9037-E4DA30CB2791}" dt="2023-04-21T17:05:11.247" v="2795" actId="571"/>
          <ac:spMkLst>
            <pc:docMk/>
            <pc:sldMk cId="2727662657" sldId="490"/>
            <ac:spMk id="78" creationId="{4CAB33BF-BB61-9C01-1A64-0763825D45FE}"/>
          </ac:spMkLst>
        </pc:spChg>
        <pc:spChg chg="add mod">
          <ac:chgData name="Asadullah Galib" userId="a568b8db-2aef-4097-b5f7-ed17341ae71c" providerId="ADAL" clId="{662E34DF-7CC0-42BA-9037-E4DA30CB2791}" dt="2023-04-21T17:05:11.247" v="2795" actId="571"/>
          <ac:spMkLst>
            <pc:docMk/>
            <pc:sldMk cId="2727662657" sldId="490"/>
            <ac:spMk id="79" creationId="{51DB389E-26F2-0851-8504-1C92844DDACA}"/>
          </ac:spMkLst>
        </pc:spChg>
        <pc:spChg chg="add mod">
          <ac:chgData name="Asadullah Galib" userId="a568b8db-2aef-4097-b5f7-ed17341ae71c" providerId="ADAL" clId="{662E34DF-7CC0-42BA-9037-E4DA30CB2791}" dt="2023-04-21T17:05:11.247" v="2795" actId="571"/>
          <ac:spMkLst>
            <pc:docMk/>
            <pc:sldMk cId="2727662657" sldId="490"/>
            <ac:spMk id="80" creationId="{81AB4365-81E1-E5FD-1FDA-E2B599AC24AE}"/>
          </ac:spMkLst>
        </pc:spChg>
        <pc:spChg chg="add mod">
          <ac:chgData name="Asadullah Galib" userId="a568b8db-2aef-4097-b5f7-ed17341ae71c" providerId="ADAL" clId="{662E34DF-7CC0-42BA-9037-E4DA30CB2791}" dt="2023-04-21T17:05:11.247" v="2795" actId="571"/>
          <ac:spMkLst>
            <pc:docMk/>
            <pc:sldMk cId="2727662657" sldId="490"/>
            <ac:spMk id="81" creationId="{76395624-798F-7070-C8D2-F70DCF160EBB}"/>
          </ac:spMkLst>
        </pc:spChg>
        <pc:spChg chg="add mod ord">
          <ac:chgData name="Asadullah Galib" userId="a568b8db-2aef-4097-b5f7-ed17341ae71c" providerId="ADAL" clId="{662E34DF-7CC0-42BA-9037-E4DA30CB2791}" dt="2023-04-21T17:08:34.596" v="2814" actId="1076"/>
          <ac:spMkLst>
            <pc:docMk/>
            <pc:sldMk cId="2727662657" sldId="490"/>
            <ac:spMk id="82" creationId="{1A8824EB-85B2-B41F-6E2F-D787E93D2CF0}"/>
          </ac:spMkLst>
        </pc:spChg>
        <pc:spChg chg="add mod">
          <ac:chgData name="Asadullah Galib" userId="a568b8db-2aef-4097-b5f7-ed17341ae71c" providerId="ADAL" clId="{662E34DF-7CC0-42BA-9037-E4DA30CB2791}" dt="2023-04-21T17:05:11.247" v="2795" actId="571"/>
          <ac:spMkLst>
            <pc:docMk/>
            <pc:sldMk cId="2727662657" sldId="490"/>
            <ac:spMk id="83" creationId="{4720C09D-511D-9D85-232A-28AB8F695D86}"/>
          </ac:spMkLst>
        </pc:spChg>
        <pc:spChg chg="add del mod">
          <ac:chgData name="Asadullah Galib" userId="a568b8db-2aef-4097-b5f7-ed17341ae71c" providerId="ADAL" clId="{662E34DF-7CC0-42BA-9037-E4DA30CB2791}" dt="2023-04-20T02:48:36.312" v="11"/>
          <ac:spMkLst>
            <pc:docMk/>
            <pc:sldMk cId="2727662657" sldId="490"/>
            <ac:spMk id="83" creationId="{C1A756EF-65A8-1A4F-D391-EA7EF4F9BA7B}"/>
          </ac:spMkLst>
        </pc:spChg>
        <pc:spChg chg="add del mod">
          <ac:chgData name="Asadullah Galib" userId="a568b8db-2aef-4097-b5f7-ed17341ae71c" providerId="ADAL" clId="{662E34DF-7CC0-42BA-9037-E4DA30CB2791}" dt="2023-04-20T02:48:36.312" v="11"/>
          <ac:spMkLst>
            <pc:docMk/>
            <pc:sldMk cId="2727662657" sldId="490"/>
            <ac:spMk id="84" creationId="{8235ED2B-AB55-1802-21D7-5396B761E3A8}"/>
          </ac:spMkLst>
        </pc:spChg>
        <pc:spChg chg="add mod">
          <ac:chgData name="Asadullah Galib" userId="a568b8db-2aef-4097-b5f7-ed17341ae71c" providerId="ADAL" clId="{662E34DF-7CC0-42BA-9037-E4DA30CB2791}" dt="2023-04-21T17:08:12.264" v="2808" actId="571"/>
          <ac:spMkLst>
            <pc:docMk/>
            <pc:sldMk cId="2727662657" sldId="490"/>
            <ac:spMk id="86" creationId="{24B6DBCD-D48F-989B-14EF-770E11A84583}"/>
          </ac:spMkLst>
        </pc:spChg>
        <pc:spChg chg="add del mod">
          <ac:chgData name="Asadullah Galib" userId="a568b8db-2aef-4097-b5f7-ed17341ae71c" providerId="ADAL" clId="{662E34DF-7CC0-42BA-9037-E4DA30CB2791}" dt="2023-04-20T02:48:36.312" v="11"/>
          <ac:spMkLst>
            <pc:docMk/>
            <pc:sldMk cId="2727662657" sldId="490"/>
            <ac:spMk id="87" creationId="{6C0B0449-86E2-75E6-70FF-0B67FAF5949A}"/>
          </ac:spMkLst>
        </pc:spChg>
        <pc:spChg chg="add del mod">
          <ac:chgData name="Asadullah Galib" userId="a568b8db-2aef-4097-b5f7-ed17341ae71c" providerId="ADAL" clId="{662E34DF-7CC0-42BA-9037-E4DA30CB2791}" dt="2023-04-20T02:48:36.312" v="11"/>
          <ac:spMkLst>
            <pc:docMk/>
            <pc:sldMk cId="2727662657" sldId="490"/>
            <ac:spMk id="88" creationId="{FCC0BBC4-CC26-4EE6-55BD-BAD09E93E3CE}"/>
          </ac:spMkLst>
        </pc:spChg>
        <pc:spChg chg="add mod">
          <ac:chgData name="Asadullah Galib" userId="a568b8db-2aef-4097-b5f7-ed17341ae71c" providerId="ADAL" clId="{662E34DF-7CC0-42BA-9037-E4DA30CB2791}" dt="2023-04-21T17:08:12.264" v="2808" actId="571"/>
          <ac:spMkLst>
            <pc:docMk/>
            <pc:sldMk cId="2727662657" sldId="490"/>
            <ac:spMk id="89" creationId="{D68C3F9B-08BC-C2BA-1D14-28717A3BDF1D}"/>
          </ac:spMkLst>
        </pc:spChg>
        <pc:spChg chg="add del mod">
          <ac:chgData name="Asadullah Galib" userId="a568b8db-2aef-4097-b5f7-ed17341ae71c" providerId="ADAL" clId="{662E34DF-7CC0-42BA-9037-E4DA30CB2791}" dt="2023-04-20T02:48:36.312" v="11"/>
          <ac:spMkLst>
            <pc:docMk/>
            <pc:sldMk cId="2727662657" sldId="490"/>
            <ac:spMk id="89" creationId="{DB79FEA7-A275-5828-6E31-C537FD750782}"/>
          </ac:spMkLst>
        </pc:spChg>
        <pc:spChg chg="add del mod">
          <ac:chgData name="Asadullah Galib" userId="a568b8db-2aef-4097-b5f7-ed17341ae71c" providerId="ADAL" clId="{662E34DF-7CC0-42BA-9037-E4DA30CB2791}" dt="2023-04-20T02:48:36.312" v="11"/>
          <ac:spMkLst>
            <pc:docMk/>
            <pc:sldMk cId="2727662657" sldId="490"/>
            <ac:spMk id="90" creationId="{28ADFCBD-D8B5-8948-9CC6-7451DE727679}"/>
          </ac:spMkLst>
        </pc:spChg>
        <pc:spChg chg="add del mod">
          <ac:chgData name="Asadullah Galib" userId="a568b8db-2aef-4097-b5f7-ed17341ae71c" providerId="ADAL" clId="{662E34DF-7CC0-42BA-9037-E4DA30CB2791}" dt="2023-04-20T02:48:36.312" v="11"/>
          <ac:spMkLst>
            <pc:docMk/>
            <pc:sldMk cId="2727662657" sldId="490"/>
            <ac:spMk id="91" creationId="{4F8E9EC8-086B-B066-EE9D-529DCA7DA7AC}"/>
          </ac:spMkLst>
        </pc:spChg>
        <pc:spChg chg="add mod">
          <ac:chgData name="Asadullah Galib" userId="a568b8db-2aef-4097-b5f7-ed17341ae71c" providerId="ADAL" clId="{662E34DF-7CC0-42BA-9037-E4DA30CB2791}" dt="2023-04-21T17:08:31.867" v="2812" actId="571"/>
          <ac:spMkLst>
            <pc:docMk/>
            <pc:sldMk cId="2727662657" sldId="490"/>
            <ac:spMk id="92" creationId="{DCC943C3-E223-6CD1-9B57-9CB3538F9947}"/>
          </ac:spMkLst>
        </pc:spChg>
        <pc:spChg chg="add mod">
          <ac:chgData name="Asadullah Galib" userId="a568b8db-2aef-4097-b5f7-ed17341ae71c" providerId="ADAL" clId="{662E34DF-7CC0-42BA-9037-E4DA30CB2791}" dt="2023-04-21T17:08:31.867" v="2812" actId="571"/>
          <ac:spMkLst>
            <pc:docMk/>
            <pc:sldMk cId="2727662657" sldId="490"/>
            <ac:spMk id="93" creationId="{B02903F7-B576-4178-8690-7B99411F3235}"/>
          </ac:spMkLst>
        </pc:spChg>
        <pc:spChg chg="add del mod">
          <ac:chgData name="Asadullah Galib" userId="a568b8db-2aef-4097-b5f7-ed17341ae71c" providerId="ADAL" clId="{662E34DF-7CC0-42BA-9037-E4DA30CB2791}" dt="2023-04-20T02:48:36.312" v="11"/>
          <ac:spMkLst>
            <pc:docMk/>
            <pc:sldMk cId="2727662657" sldId="490"/>
            <ac:spMk id="94" creationId="{4AF7683F-1CE0-8014-52C7-850B7B713C39}"/>
          </ac:spMkLst>
        </pc:spChg>
        <pc:spChg chg="add mod">
          <ac:chgData name="Asadullah Galib" userId="a568b8db-2aef-4097-b5f7-ed17341ae71c" providerId="ADAL" clId="{662E34DF-7CC0-42BA-9037-E4DA30CB2791}" dt="2023-04-21T17:08:31.867" v="2812" actId="571"/>
          <ac:spMkLst>
            <pc:docMk/>
            <pc:sldMk cId="2727662657" sldId="490"/>
            <ac:spMk id="95" creationId="{3BC6A675-8AF5-1844-E6D2-6B77E29CCE72}"/>
          </ac:spMkLst>
        </pc:spChg>
        <pc:spChg chg="add mod">
          <ac:chgData name="Asadullah Galib" userId="a568b8db-2aef-4097-b5f7-ed17341ae71c" providerId="ADAL" clId="{662E34DF-7CC0-42BA-9037-E4DA30CB2791}" dt="2023-04-21T17:08:31.867" v="2812" actId="571"/>
          <ac:spMkLst>
            <pc:docMk/>
            <pc:sldMk cId="2727662657" sldId="490"/>
            <ac:spMk id="96" creationId="{44E3189E-8275-FD2E-07BC-36362C5539EF}"/>
          </ac:spMkLst>
        </pc:spChg>
        <pc:spChg chg="add del mod">
          <ac:chgData name="Asadullah Galib" userId="a568b8db-2aef-4097-b5f7-ed17341ae71c" providerId="ADAL" clId="{662E34DF-7CC0-42BA-9037-E4DA30CB2791}" dt="2023-04-20T02:48:36.312" v="11"/>
          <ac:spMkLst>
            <pc:docMk/>
            <pc:sldMk cId="2727662657" sldId="490"/>
            <ac:spMk id="97" creationId="{62C908C8-0093-11CC-9ED3-62D50654929A}"/>
          </ac:spMkLst>
        </pc:spChg>
        <pc:spChg chg="add del mod">
          <ac:chgData name="Asadullah Galib" userId="a568b8db-2aef-4097-b5f7-ed17341ae71c" providerId="ADAL" clId="{662E34DF-7CC0-42BA-9037-E4DA30CB2791}" dt="2023-04-20T02:48:36.312" v="11"/>
          <ac:spMkLst>
            <pc:docMk/>
            <pc:sldMk cId="2727662657" sldId="490"/>
            <ac:spMk id="98" creationId="{2CA628DB-15B8-B832-955F-A475D3B14ADF}"/>
          </ac:spMkLst>
        </pc:spChg>
        <pc:spChg chg="add del mod">
          <ac:chgData name="Asadullah Galib" userId="a568b8db-2aef-4097-b5f7-ed17341ae71c" providerId="ADAL" clId="{662E34DF-7CC0-42BA-9037-E4DA30CB2791}" dt="2023-04-20T02:48:36.312" v="11"/>
          <ac:spMkLst>
            <pc:docMk/>
            <pc:sldMk cId="2727662657" sldId="490"/>
            <ac:spMk id="99" creationId="{89D2C4A6-90A6-8FBE-A3CA-D7C1EC90D5F4}"/>
          </ac:spMkLst>
        </pc:spChg>
        <pc:spChg chg="add mod">
          <ac:chgData name="Asadullah Galib" userId="a568b8db-2aef-4097-b5f7-ed17341ae71c" providerId="ADAL" clId="{662E34DF-7CC0-42BA-9037-E4DA30CB2791}" dt="2023-04-21T17:08:31.867" v="2812" actId="571"/>
          <ac:spMkLst>
            <pc:docMk/>
            <pc:sldMk cId="2727662657" sldId="490"/>
            <ac:spMk id="100" creationId="{197E2F08-5FB2-7AA4-A069-8514183B5499}"/>
          </ac:spMkLst>
        </pc:spChg>
        <pc:spChg chg="add mod">
          <ac:chgData name="Asadullah Galib" userId="a568b8db-2aef-4097-b5f7-ed17341ae71c" providerId="ADAL" clId="{662E34DF-7CC0-42BA-9037-E4DA30CB2791}" dt="2023-04-21T17:08:31.867" v="2812" actId="571"/>
          <ac:spMkLst>
            <pc:docMk/>
            <pc:sldMk cId="2727662657" sldId="490"/>
            <ac:spMk id="102" creationId="{D052A521-66E3-E865-5A49-A97E3E01DDE9}"/>
          </ac:spMkLst>
        </pc:spChg>
        <pc:spChg chg="add del mod">
          <ac:chgData name="Asadullah Galib" userId="a568b8db-2aef-4097-b5f7-ed17341ae71c" providerId="ADAL" clId="{662E34DF-7CC0-42BA-9037-E4DA30CB2791}" dt="2023-04-20T02:48:36.312" v="11"/>
          <ac:spMkLst>
            <pc:docMk/>
            <pc:sldMk cId="2727662657" sldId="490"/>
            <ac:spMk id="102" creationId="{E4DB9A8C-244C-65E7-4758-FB63B3BACF9D}"/>
          </ac:spMkLst>
        </pc:spChg>
        <pc:spChg chg="add mod">
          <ac:chgData name="Asadullah Galib" userId="a568b8db-2aef-4097-b5f7-ed17341ae71c" providerId="ADAL" clId="{662E34DF-7CC0-42BA-9037-E4DA30CB2791}" dt="2023-04-21T17:08:31.867" v="2812" actId="571"/>
          <ac:spMkLst>
            <pc:docMk/>
            <pc:sldMk cId="2727662657" sldId="490"/>
            <ac:spMk id="103" creationId="{DF1384E9-1F08-E7D4-0EA8-7F0ECB4C9978}"/>
          </ac:spMkLst>
        </pc:spChg>
        <pc:spChg chg="add mod">
          <ac:chgData name="Asadullah Galib" userId="a568b8db-2aef-4097-b5f7-ed17341ae71c" providerId="ADAL" clId="{662E34DF-7CC0-42BA-9037-E4DA30CB2791}" dt="2023-04-21T17:08:31.867" v="2812" actId="571"/>
          <ac:spMkLst>
            <pc:docMk/>
            <pc:sldMk cId="2727662657" sldId="490"/>
            <ac:spMk id="104" creationId="{5317318C-C832-4F40-F371-1FD3F1FDE36A}"/>
          </ac:spMkLst>
        </pc:spChg>
        <pc:spChg chg="add del mod">
          <ac:chgData name="Asadullah Galib" userId="a568b8db-2aef-4097-b5f7-ed17341ae71c" providerId="ADAL" clId="{662E34DF-7CC0-42BA-9037-E4DA30CB2791}" dt="2023-04-20T02:48:36.312" v="11"/>
          <ac:spMkLst>
            <pc:docMk/>
            <pc:sldMk cId="2727662657" sldId="490"/>
            <ac:spMk id="105" creationId="{5C3FF440-D940-7097-D5EA-AF9DF1F031E8}"/>
          </ac:spMkLst>
        </pc:spChg>
        <pc:spChg chg="add mod">
          <ac:chgData name="Asadullah Galib" userId="a568b8db-2aef-4097-b5f7-ed17341ae71c" providerId="ADAL" clId="{662E34DF-7CC0-42BA-9037-E4DA30CB2791}" dt="2023-04-21T17:08:31.867" v="2812" actId="571"/>
          <ac:spMkLst>
            <pc:docMk/>
            <pc:sldMk cId="2727662657" sldId="490"/>
            <ac:spMk id="105" creationId="{AA8E83C9-214B-4125-B7A8-EAF232B2CD81}"/>
          </ac:spMkLst>
        </pc:spChg>
        <pc:spChg chg="add del mod">
          <ac:chgData name="Asadullah Galib" userId="a568b8db-2aef-4097-b5f7-ed17341ae71c" providerId="ADAL" clId="{662E34DF-7CC0-42BA-9037-E4DA30CB2791}" dt="2023-04-20T02:48:36.312" v="11"/>
          <ac:spMkLst>
            <pc:docMk/>
            <pc:sldMk cId="2727662657" sldId="490"/>
            <ac:spMk id="106" creationId="{D522EB2E-9199-E2C7-BA2F-F48D02673646}"/>
          </ac:spMkLst>
        </pc:spChg>
        <pc:spChg chg="add del mod">
          <ac:chgData name="Asadullah Galib" userId="a568b8db-2aef-4097-b5f7-ed17341ae71c" providerId="ADAL" clId="{662E34DF-7CC0-42BA-9037-E4DA30CB2791}" dt="2023-04-20T02:48:36.312" v="11"/>
          <ac:spMkLst>
            <pc:docMk/>
            <pc:sldMk cId="2727662657" sldId="490"/>
            <ac:spMk id="107" creationId="{76BBD299-FF4C-E597-BABB-CA60F6BA20D1}"/>
          </ac:spMkLst>
        </pc:spChg>
        <pc:spChg chg="add del mod">
          <ac:chgData name="Asadullah Galib" userId="a568b8db-2aef-4097-b5f7-ed17341ae71c" providerId="ADAL" clId="{662E34DF-7CC0-42BA-9037-E4DA30CB2791}" dt="2023-04-20T02:48:36.312" v="11"/>
          <ac:spMkLst>
            <pc:docMk/>
            <pc:sldMk cId="2727662657" sldId="490"/>
            <ac:spMk id="108" creationId="{E27312FF-8FAA-A84A-C557-FA30ECD8B4E2}"/>
          </ac:spMkLst>
        </pc:spChg>
        <pc:spChg chg="add del mod">
          <ac:chgData name="Asadullah Galib" userId="a568b8db-2aef-4097-b5f7-ed17341ae71c" providerId="ADAL" clId="{662E34DF-7CC0-42BA-9037-E4DA30CB2791}" dt="2023-04-20T02:48:36.312" v="11"/>
          <ac:spMkLst>
            <pc:docMk/>
            <pc:sldMk cId="2727662657" sldId="490"/>
            <ac:spMk id="109" creationId="{4D8F0B38-184C-FBAC-18AE-047F6EBD7BF3}"/>
          </ac:spMkLst>
        </pc:spChg>
        <pc:spChg chg="add del mod">
          <ac:chgData name="Asadullah Galib" userId="a568b8db-2aef-4097-b5f7-ed17341ae71c" providerId="ADAL" clId="{662E34DF-7CC0-42BA-9037-E4DA30CB2791}" dt="2023-04-20T02:48:36.312" v="11"/>
          <ac:spMkLst>
            <pc:docMk/>
            <pc:sldMk cId="2727662657" sldId="490"/>
            <ac:spMk id="110" creationId="{601CBB41-C67C-7A39-0AE8-D18E6E9A905B}"/>
          </ac:spMkLst>
        </pc:spChg>
        <pc:spChg chg="add del mod">
          <ac:chgData name="Asadullah Galib" userId="a568b8db-2aef-4097-b5f7-ed17341ae71c" providerId="ADAL" clId="{662E34DF-7CC0-42BA-9037-E4DA30CB2791}" dt="2023-04-20T02:48:36.312" v="11"/>
          <ac:spMkLst>
            <pc:docMk/>
            <pc:sldMk cId="2727662657" sldId="490"/>
            <ac:spMk id="111" creationId="{8808517E-607D-2C54-1248-6DD9F27F54A9}"/>
          </ac:spMkLst>
        </pc:spChg>
        <pc:spChg chg="add del mod">
          <ac:chgData name="Asadullah Galib" userId="a568b8db-2aef-4097-b5f7-ed17341ae71c" providerId="ADAL" clId="{662E34DF-7CC0-42BA-9037-E4DA30CB2791}" dt="2023-04-20T02:48:36.312" v="11"/>
          <ac:spMkLst>
            <pc:docMk/>
            <pc:sldMk cId="2727662657" sldId="490"/>
            <ac:spMk id="112" creationId="{2BF0E92D-3093-E210-C3CC-6E203F45AED7}"/>
          </ac:spMkLst>
        </pc:spChg>
        <pc:spChg chg="add del mod">
          <ac:chgData name="Asadullah Galib" userId="a568b8db-2aef-4097-b5f7-ed17341ae71c" providerId="ADAL" clId="{662E34DF-7CC0-42BA-9037-E4DA30CB2791}" dt="2023-04-20T02:48:36.312" v="11"/>
          <ac:spMkLst>
            <pc:docMk/>
            <pc:sldMk cId="2727662657" sldId="490"/>
            <ac:spMk id="113" creationId="{68770596-E48F-43F4-7FFC-AD38A46B19E8}"/>
          </ac:spMkLst>
        </pc:spChg>
        <pc:spChg chg="add del mod">
          <ac:chgData name="Asadullah Galib" userId="a568b8db-2aef-4097-b5f7-ed17341ae71c" providerId="ADAL" clId="{662E34DF-7CC0-42BA-9037-E4DA30CB2791}" dt="2023-04-20T02:48:36.312" v="11"/>
          <ac:spMkLst>
            <pc:docMk/>
            <pc:sldMk cId="2727662657" sldId="490"/>
            <ac:spMk id="115" creationId="{1BB9AB76-D570-FE50-EBA5-F3FA9D64193A}"/>
          </ac:spMkLst>
        </pc:spChg>
        <pc:spChg chg="add del mod">
          <ac:chgData name="Asadullah Galib" userId="a568b8db-2aef-4097-b5f7-ed17341ae71c" providerId="ADAL" clId="{662E34DF-7CC0-42BA-9037-E4DA30CB2791}" dt="2023-04-20T02:48:36.312" v="11"/>
          <ac:spMkLst>
            <pc:docMk/>
            <pc:sldMk cId="2727662657" sldId="490"/>
            <ac:spMk id="118" creationId="{CE72EA1F-283A-ED56-443C-0C5DEC449262}"/>
          </ac:spMkLst>
        </pc:spChg>
        <pc:spChg chg="add del mod">
          <ac:chgData name="Asadullah Galib" userId="a568b8db-2aef-4097-b5f7-ed17341ae71c" providerId="ADAL" clId="{662E34DF-7CC0-42BA-9037-E4DA30CB2791}" dt="2023-04-20T02:48:36.312" v="11"/>
          <ac:spMkLst>
            <pc:docMk/>
            <pc:sldMk cId="2727662657" sldId="490"/>
            <ac:spMk id="119" creationId="{1B75935B-3CBB-FB8B-E47E-6C38103F2CF1}"/>
          </ac:spMkLst>
        </pc:spChg>
        <pc:spChg chg="add del mod">
          <ac:chgData name="Asadullah Galib" userId="a568b8db-2aef-4097-b5f7-ed17341ae71c" providerId="ADAL" clId="{662E34DF-7CC0-42BA-9037-E4DA30CB2791}" dt="2023-04-20T02:48:36.312" v="11"/>
          <ac:spMkLst>
            <pc:docMk/>
            <pc:sldMk cId="2727662657" sldId="490"/>
            <ac:spMk id="120" creationId="{A69D276E-4942-9AC7-3C72-7AAF0F22481E}"/>
          </ac:spMkLst>
        </pc:spChg>
        <pc:spChg chg="add del mod">
          <ac:chgData name="Asadullah Galib" userId="a568b8db-2aef-4097-b5f7-ed17341ae71c" providerId="ADAL" clId="{662E34DF-7CC0-42BA-9037-E4DA30CB2791}" dt="2023-04-20T02:48:36.312" v="11"/>
          <ac:spMkLst>
            <pc:docMk/>
            <pc:sldMk cId="2727662657" sldId="490"/>
            <ac:spMk id="122" creationId="{9AFF51C2-FD89-0412-B7B3-C907D0828C6F}"/>
          </ac:spMkLst>
        </pc:spChg>
        <pc:spChg chg="add del mod">
          <ac:chgData name="Asadullah Galib" userId="a568b8db-2aef-4097-b5f7-ed17341ae71c" providerId="ADAL" clId="{662E34DF-7CC0-42BA-9037-E4DA30CB2791}" dt="2023-04-20T02:48:36.312" v="11"/>
          <ac:spMkLst>
            <pc:docMk/>
            <pc:sldMk cId="2727662657" sldId="490"/>
            <ac:spMk id="123" creationId="{3DDEA3C1-0413-2749-78F8-E4406BE3F1C6}"/>
          </ac:spMkLst>
        </pc:spChg>
        <pc:spChg chg="add mod">
          <ac:chgData name="Asadullah Galib" userId="a568b8db-2aef-4097-b5f7-ed17341ae71c" providerId="ADAL" clId="{662E34DF-7CC0-42BA-9037-E4DA30CB2791}" dt="2023-04-21T17:16:27.455" v="2912" actId="571"/>
          <ac:spMkLst>
            <pc:docMk/>
            <pc:sldMk cId="2727662657" sldId="490"/>
            <ac:spMk id="123" creationId="{42686EA1-3F6D-D55F-5AC0-10A2830FF2DE}"/>
          </ac:spMkLst>
        </pc:spChg>
        <pc:spChg chg="add del mod">
          <ac:chgData name="Asadullah Galib" userId="a568b8db-2aef-4097-b5f7-ed17341ae71c" providerId="ADAL" clId="{662E34DF-7CC0-42BA-9037-E4DA30CB2791}" dt="2023-04-20T02:48:36.312" v="11"/>
          <ac:spMkLst>
            <pc:docMk/>
            <pc:sldMk cId="2727662657" sldId="490"/>
            <ac:spMk id="124" creationId="{6617137D-B294-23D3-0690-E617B3BCC266}"/>
          </ac:spMkLst>
        </pc:spChg>
        <pc:spChg chg="add mod">
          <ac:chgData name="Asadullah Galib" userId="a568b8db-2aef-4097-b5f7-ed17341ae71c" providerId="ADAL" clId="{662E34DF-7CC0-42BA-9037-E4DA30CB2791}" dt="2023-04-21T18:23:00.894" v="3384" actId="571"/>
          <ac:spMkLst>
            <pc:docMk/>
            <pc:sldMk cId="2727662657" sldId="490"/>
            <ac:spMk id="125" creationId="{CD47AEE5-3B9D-EE9C-B31E-9EC696108E8A}"/>
          </ac:spMkLst>
        </pc:spChg>
        <pc:spChg chg="add del mod">
          <ac:chgData name="Asadullah Galib" userId="a568b8db-2aef-4097-b5f7-ed17341ae71c" providerId="ADAL" clId="{662E34DF-7CC0-42BA-9037-E4DA30CB2791}" dt="2023-04-20T02:48:36.312" v="11"/>
          <ac:spMkLst>
            <pc:docMk/>
            <pc:sldMk cId="2727662657" sldId="490"/>
            <ac:spMk id="126" creationId="{287AC2B3-CF48-2513-6D24-6BF40F167177}"/>
          </ac:spMkLst>
        </pc:spChg>
        <pc:spChg chg="add del mod">
          <ac:chgData name="Asadullah Galib" userId="a568b8db-2aef-4097-b5f7-ed17341ae71c" providerId="ADAL" clId="{662E34DF-7CC0-42BA-9037-E4DA30CB2791}" dt="2023-04-20T02:48:36.312" v="11"/>
          <ac:spMkLst>
            <pc:docMk/>
            <pc:sldMk cId="2727662657" sldId="490"/>
            <ac:spMk id="129" creationId="{68F288A6-D17C-4BE4-A80C-4BE9810858D9}"/>
          </ac:spMkLst>
        </pc:spChg>
        <pc:spChg chg="add del mod">
          <ac:chgData name="Asadullah Galib" userId="a568b8db-2aef-4097-b5f7-ed17341ae71c" providerId="ADAL" clId="{662E34DF-7CC0-42BA-9037-E4DA30CB2791}" dt="2023-04-20T02:48:36.312" v="11"/>
          <ac:spMkLst>
            <pc:docMk/>
            <pc:sldMk cId="2727662657" sldId="490"/>
            <ac:spMk id="130" creationId="{246E3593-DB71-E3B8-BFDC-0FE6D50B42D0}"/>
          </ac:spMkLst>
        </pc:spChg>
        <pc:spChg chg="add del mod">
          <ac:chgData name="Asadullah Galib" userId="a568b8db-2aef-4097-b5f7-ed17341ae71c" providerId="ADAL" clId="{662E34DF-7CC0-42BA-9037-E4DA30CB2791}" dt="2023-04-20T02:48:36.312" v="11"/>
          <ac:spMkLst>
            <pc:docMk/>
            <pc:sldMk cId="2727662657" sldId="490"/>
            <ac:spMk id="131" creationId="{47327505-21F3-AE48-FBDE-984D5EE33D6C}"/>
          </ac:spMkLst>
        </pc:spChg>
        <pc:spChg chg="add del mod">
          <ac:chgData name="Asadullah Galib" userId="a568b8db-2aef-4097-b5f7-ed17341ae71c" providerId="ADAL" clId="{662E34DF-7CC0-42BA-9037-E4DA30CB2791}" dt="2023-04-20T02:48:36.312" v="11"/>
          <ac:spMkLst>
            <pc:docMk/>
            <pc:sldMk cId="2727662657" sldId="490"/>
            <ac:spMk id="135" creationId="{0CABE11E-3F91-14A9-A0F7-DBE000073927}"/>
          </ac:spMkLst>
        </pc:spChg>
        <pc:spChg chg="add del mod">
          <ac:chgData name="Asadullah Galib" userId="a568b8db-2aef-4097-b5f7-ed17341ae71c" providerId="ADAL" clId="{662E34DF-7CC0-42BA-9037-E4DA30CB2791}" dt="2023-04-20T02:48:36.312" v="11"/>
          <ac:spMkLst>
            <pc:docMk/>
            <pc:sldMk cId="2727662657" sldId="490"/>
            <ac:spMk id="136" creationId="{DFD4405A-59B5-5A14-599E-DF0B4BDD9A58}"/>
          </ac:spMkLst>
        </pc:spChg>
        <pc:spChg chg="add del mod">
          <ac:chgData name="Asadullah Galib" userId="a568b8db-2aef-4097-b5f7-ed17341ae71c" providerId="ADAL" clId="{662E34DF-7CC0-42BA-9037-E4DA30CB2791}" dt="2023-04-20T02:48:36.312" v="11"/>
          <ac:spMkLst>
            <pc:docMk/>
            <pc:sldMk cId="2727662657" sldId="490"/>
            <ac:spMk id="139" creationId="{16ACAD8A-2BD9-D903-573B-5724C201B3CE}"/>
          </ac:spMkLst>
        </pc:spChg>
        <pc:spChg chg="add del mod">
          <ac:chgData name="Asadullah Galib" userId="a568b8db-2aef-4097-b5f7-ed17341ae71c" providerId="ADAL" clId="{662E34DF-7CC0-42BA-9037-E4DA30CB2791}" dt="2023-04-20T02:48:36.312" v="11"/>
          <ac:spMkLst>
            <pc:docMk/>
            <pc:sldMk cId="2727662657" sldId="490"/>
            <ac:spMk id="142" creationId="{1B702F86-C7F7-5201-78B9-CDC481F4FC5C}"/>
          </ac:spMkLst>
        </pc:spChg>
        <pc:spChg chg="add del mod">
          <ac:chgData name="Asadullah Galib" userId="a568b8db-2aef-4097-b5f7-ed17341ae71c" providerId="ADAL" clId="{662E34DF-7CC0-42BA-9037-E4DA30CB2791}" dt="2023-04-20T02:48:36.312" v="11"/>
          <ac:spMkLst>
            <pc:docMk/>
            <pc:sldMk cId="2727662657" sldId="490"/>
            <ac:spMk id="143" creationId="{BA4F9A3B-0679-1420-381A-A5FA76DFEBEA}"/>
          </ac:spMkLst>
        </pc:spChg>
        <pc:spChg chg="add del mod">
          <ac:chgData name="Asadullah Galib" userId="a568b8db-2aef-4097-b5f7-ed17341ae71c" providerId="ADAL" clId="{662E34DF-7CC0-42BA-9037-E4DA30CB2791}" dt="2023-04-20T02:48:36.312" v="11"/>
          <ac:spMkLst>
            <pc:docMk/>
            <pc:sldMk cId="2727662657" sldId="490"/>
            <ac:spMk id="146" creationId="{517C1DBB-B5DE-D403-A292-048F745BD9D3}"/>
          </ac:spMkLst>
        </pc:spChg>
        <pc:spChg chg="add del mod">
          <ac:chgData name="Asadullah Galib" userId="a568b8db-2aef-4097-b5f7-ed17341ae71c" providerId="ADAL" clId="{662E34DF-7CC0-42BA-9037-E4DA30CB2791}" dt="2023-04-20T02:48:36.312" v="11"/>
          <ac:spMkLst>
            <pc:docMk/>
            <pc:sldMk cId="2727662657" sldId="490"/>
            <ac:spMk id="147" creationId="{650FA473-C519-8A3B-2A29-6DE5B9FFF233}"/>
          </ac:spMkLst>
        </pc:spChg>
        <pc:spChg chg="add del mod">
          <ac:chgData name="Asadullah Galib" userId="a568b8db-2aef-4097-b5f7-ed17341ae71c" providerId="ADAL" clId="{662E34DF-7CC0-42BA-9037-E4DA30CB2791}" dt="2023-04-20T02:48:36.312" v="11"/>
          <ac:spMkLst>
            <pc:docMk/>
            <pc:sldMk cId="2727662657" sldId="490"/>
            <ac:spMk id="148" creationId="{031EA27D-D9D5-B3FB-8CEA-4FDB348A6BA0}"/>
          </ac:spMkLst>
        </pc:spChg>
        <pc:spChg chg="add del mod">
          <ac:chgData name="Asadullah Galib" userId="a568b8db-2aef-4097-b5f7-ed17341ae71c" providerId="ADAL" clId="{662E34DF-7CC0-42BA-9037-E4DA30CB2791}" dt="2023-04-20T02:48:36.312" v="11"/>
          <ac:spMkLst>
            <pc:docMk/>
            <pc:sldMk cId="2727662657" sldId="490"/>
            <ac:spMk id="149" creationId="{B710AA59-9194-92AF-4633-FD2539204A4D}"/>
          </ac:spMkLst>
        </pc:spChg>
        <pc:spChg chg="add del mod">
          <ac:chgData name="Asadullah Galib" userId="a568b8db-2aef-4097-b5f7-ed17341ae71c" providerId="ADAL" clId="{662E34DF-7CC0-42BA-9037-E4DA30CB2791}" dt="2023-04-20T02:48:36.312" v="11"/>
          <ac:spMkLst>
            <pc:docMk/>
            <pc:sldMk cId="2727662657" sldId="490"/>
            <ac:spMk id="150" creationId="{B0EA888A-0191-BB1F-0006-17703540B923}"/>
          </ac:spMkLst>
        </pc:spChg>
        <pc:spChg chg="add del mod">
          <ac:chgData name="Asadullah Galib" userId="a568b8db-2aef-4097-b5f7-ed17341ae71c" providerId="ADAL" clId="{662E34DF-7CC0-42BA-9037-E4DA30CB2791}" dt="2023-04-20T02:48:36.312" v="11"/>
          <ac:spMkLst>
            <pc:docMk/>
            <pc:sldMk cId="2727662657" sldId="490"/>
            <ac:spMk id="151" creationId="{7F71EC08-3A71-985F-371E-2F883796139E}"/>
          </ac:spMkLst>
        </pc:spChg>
        <pc:spChg chg="add del mod">
          <ac:chgData name="Asadullah Galib" userId="a568b8db-2aef-4097-b5f7-ed17341ae71c" providerId="ADAL" clId="{662E34DF-7CC0-42BA-9037-E4DA30CB2791}" dt="2023-04-20T02:48:36.312" v="11"/>
          <ac:spMkLst>
            <pc:docMk/>
            <pc:sldMk cId="2727662657" sldId="490"/>
            <ac:spMk id="152" creationId="{8EF68A4A-BFA9-7174-9834-C48D0D4C954A}"/>
          </ac:spMkLst>
        </pc:spChg>
        <pc:spChg chg="add del mod">
          <ac:chgData name="Asadullah Galib" userId="a568b8db-2aef-4097-b5f7-ed17341ae71c" providerId="ADAL" clId="{662E34DF-7CC0-42BA-9037-E4DA30CB2791}" dt="2023-04-20T02:48:36.312" v="11"/>
          <ac:spMkLst>
            <pc:docMk/>
            <pc:sldMk cId="2727662657" sldId="490"/>
            <ac:spMk id="153" creationId="{8119F043-2F72-D561-BEF4-D793BDF4E959}"/>
          </ac:spMkLst>
        </pc:spChg>
        <pc:spChg chg="add del mod">
          <ac:chgData name="Asadullah Galib" userId="a568b8db-2aef-4097-b5f7-ed17341ae71c" providerId="ADAL" clId="{662E34DF-7CC0-42BA-9037-E4DA30CB2791}" dt="2023-04-20T02:48:36.312" v="11"/>
          <ac:spMkLst>
            <pc:docMk/>
            <pc:sldMk cId="2727662657" sldId="490"/>
            <ac:spMk id="154" creationId="{3F4E8531-408D-25CA-7F34-7202E9AA26EC}"/>
          </ac:spMkLst>
        </pc:spChg>
        <pc:spChg chg="add del mod">
          <ac:chgData name="Asadullah Galib" userId="a568b8db-2aef-4097-b5f7-ed17341ae71c" providerId="ADAL" clId="{662E34DF-7CC0-42BA-9037-E4DA30CB2791}" dt="2023-04-20T02:48:36.312" v="11"/>
          <ac:spMkLst>
            <pc:docMk/>
            <pc:sldMk cId="2727662657" sldId="490"/>
            <ac:spMk id="155" creationId="{E2FDC708-331C-2B6E-CC53-0E0E70A3DE7E}"/>
          </ac:spMkLst>
        </pc:spChg>
        <pc:spChg chg="add del mod">
          <ac:chgData name="Asadullah Galib" userId="a568b8db-2aef-4097-b5f7-ed17341ae71c" providerId="ADAL" clId="{662E34DF-7CC0-42BA-9037-E4DA30CB2791}" dt="2023-04-20T02:48:36.312" v="11"/>
          <ac:spMkLst>
            <pc:docMk/>
            <pc:sldMk cId="2727662657" sldId="490"/>
            <ac:spMk id="156" creationId="{CB4B6BD3-FB40-0124-04B6-CC9E81F8D296}"/>
          </ac:spMkLst>
        </pc:spChg>
        <pc:spChg chg="add mod topLvl">
          <ac:chgData name="Asadullah Galib" userId="a568b8db-2aef-4097-b5f7-ed17341ae71c" providerId="ADAL" clId="{662E34DF-7CC0-42BA-9037-E4DA30CB2791}" dt="2023-04-20T02:51:26.712" v="32" actId="403"/>
          <ac:spMkLst>
            <pc:docMk/>
            <pc:sldMk cId="2727662657" sldId="490"/>
            <ac:spMk id="160" creationId="{AA930576-D268-FE12-852C-5DC414761D77}"/>
          </ac:spMkLst>
        </pc:spChg>
        <pc:spChg chg="add mod topLvl">
          <ac:chgData name="Asadullah Galib" userId="a568b8db-2aef-4097-b5f7-ed17341ae71c" providerId="ADAL" clId="{662E34DF-7CC0-42BA-9037-E4DA30CB2791}" dt="2023-04-20T02:51:04.402" v="28" actId="404"/>
          <ac:spMkLst>
            <pc:docMk/>
            <pc:sldMk cId="2727662657" sldId="490"/>
            <ac:spMk id="161" creationId="{6239CE29-40BA-565B-3372-88D0DEB55E2C}"/>
          </ac:spMkLst>
        </pc:spChg>
        <pc:spChg chg="add mod topLvl">
          <ac:chgData name="Asadullah Galib" userId="a568b8db-2aef-4097-b5f7-ed17341ae71c" providerId="ADAL" clId="{662E34DF-7CC0-42BA-9037-E4DA30CB2791}" dt="2023-04-20T02:51:04.402" v="28" actId="404"/>
          <ac:spMkLst>
            <pc:docMk/>
            <pc:sldMk cId="2727662657" sldId="490"/>
            <ac:spMk id="164" creationId="{4B28D9D7-9E24-2862-41E9-CB457CE7F6FF}"/>
          </ac:spMkLst>
        </pc:spChg>
        <pc:spChg chg="add mod topLvl">
          <ac:chgData name="Asadullah Galib" userId="a568b8db-2aef-4097-b5f7-ed17341ae71c" providerId="ADAL" clId="{662E34DF-7CC0-42BA-9037-E4DA30CB2791}" dt="2023-04-20T02:51:13.601" v="30" actId="1035"/>
          <ac:spMkLst>
            <pc:docMk/>
            <pc:sldMk cId="2727662657" sldId="490"/>
            <ac:spMk id="165" creationId="{6107A5E8-156A-6D02-4A19-D66B7DE116BB}"/>
          </ac:spMkLst>
        </pc:spChg>
        <pc:spChg chg="add mod topLvl">
          <ac:chgData name="Asadullah Galib" userId="a568b8db-2aef-4097-b5f7-ed17341ae71c" providerId="ADAL" clId="{662E34DF-7CC0-42BA-9037-E4DA30CB2791}" dt="2023-04-20T02:51:04.402" v="28" actId="404"/>
          <ac:spMkLst>
            <pc:docMk/>
            <pc:sldMk cId="2727662657" sldId="490"/>
            <ac:spMk id="166" creationId="{3C325665-6A98-ADAF-B7AB-7B18D0B9F235}"/>
          </ac:spMkLst>
        </pc:spChg>
        <pc:spChg chg="add mod topLvl">
          <ac:chgData name="Asadullah Galib" userId="a568b8db-2aef-4097-b5f7-ed17341ae71c" providerId="ADAL" clId="{662E34DF-7CC0-42BA-9037-E4DA30CB2791}" dt="2023-04-20T02:51:04.402" v="28" actId="404"/>
          <ac:spMkLst>
            <pc:docMk/>
            <pc:sldMk cId="2727662657" sldId="490"/>
            <ac:spMk id="167" creationId="{F6A7DD4D-016E-2583-8FF9-9BA048E2FF67}"/>
          </ac:spMkLst>
        </pc:spChg>
        <pc:spChg chg="add mod topLvl">
          <ac:chgData name="Asadullah Galib" userId="a568b8db-2aef-4097-b5f7-ed17341ae71c" providerId="ADAL" clId="{662E34DF-7CC0-42BA-9037-E4DA30CB2791}" dt="2023-04-20T02:51:04.402" v="28" actId="404"/>
          <ac:spMkLst>
            <pc:docMk/>
            <pc:sldMk cId="2727662657" sldId="490"/>
            <ac:spMk id="168" creationId="{22EEA8F9-D356-C937-3870-0CFF939C2AE6}"/>
          </ac:spMkLst>
        </pc:spChg>
        <pc:spChg chg="add mod topLvl">
          <ac:chgData name="Asadullah Galib" userId="a568b8db-2aef-4097-b5f7-ed17341ae71c" providerId="ADAL" clId="{662E34DF-7CC0-42BA-9037-E4DA30CB2791}" dt="2023-04-20T02:51:04.402" v="28" actId="404"/>
          <ac:spMkLst>
            <pc:docMk/>
            <pc:sldMk cId="2727662657" sldId="490"/>
            <ac:spMk id="171" creationId="{562B4B4C-6220-B727-23FA-1FB9326D226C}"/>
          </ac:spMkLst>
        </pc:spChg>
        <pc:spChg chg="add mod topLvl">
          <ac:chgData name="Asadullah Galib" userId="a568b8db-2aef-4097-b5f7-ed17341ae71c" providerId="ADAL" clId="{662E34DF-7CC0-42BA-9037-E4DA30CB2791}" dt="2023-04-20T02:51:04.402" v="28" actId="404"/>
          <ac:spMkLst>
            <pc:docMk/>
            <pc:sldMk cId="2727662657" sldId="490"/>
            <ac:spMk id="174" creationId="{A9AFD34A-CC1B-5E4C-014E-8F6D24BA377D}"/>
          </ac:spMkLst>
        </pc:spChg>
        <pc:spChg chg="add mod topLvl">
          <ac:chgData name="Asadullah Galib" userId="a568b8db-2aef-4097-b5f7-ed17341ae71c" providerId="ADAL" clId="{662E34DF-7CC0-42BA-9037-E4DA30CB2791}" dt="2023-04-20T02:51:04.402" v="28" actId="404"/>
          <ac:spMkLst>
            <pc:docMk/>
            <pc:sldMk cId="2727662657" sldId="490"/>
            <ac:spMk id="175" creationId="{6A3A9E00-C4F6-FDA9-733B-5562A2A711DF}"/>
          </ac:spMkLst>
        </pc:spChg>
        <pc:spChg chg="add mod topLvl">
          <ac:chgData name="Asadullah Galib" userId="a568b8db-2aef-4097-b5f7-ed17341ae71c" providerId="ADAL" clId="{662E34DF-7CC0-42BA-9037-E4DA30CB2791}" dt="2023-04-20T02:51:04.402" v="28" actId="404"/>
          <ac:spMkLst>
            <pc:docMk/>
            <pc:sldMk cId="2727662657" sldId="490"/>
            <ac:spMk id="176" creationId="{0FE6D2D9-573D-D527-E673-AF895426447A}"/>
          </ac:spMkLst>
        </pc:spChg>
        <pc:spChg chg="add mod topLvl">
          <ac:chgData name="Asadullah Galib" userId="a568b8db-2aef-4097-b5f7-ed17341ae71c" providerId="ADAL" clId="{662E34DF-7CC0-42BA-9037-E4DA30CB2791}" dt="2023-04-20T02:51:04.402" v="28" actId="404"/>
          <ac:spMkLst>
            <pc:docMk/>
            <pc:sldMk cId="2727662657" sldId="490"/>
            <ac:spMk id="179" creationId="{03B1994E-BC79-D62D-4205-B9D7FDD29F84}"/>
          </ac:spMkLst>
        </pc:spChg>
        <pc:spChg chg="add mod topLvl">
          <ac:chgData name="Asadullah Galib" userId="a568b8db-2aef-4097-b5f7-ed17341ae71c" providerId="ADAL" clId="{662E34DF-7CC0-42BA-9037-E4DA30CB2791}" dt="2023-04-20T02:51:04.402" v="28" actId="404"/>
          <ac:spMkLst>
            <pc:docMk/>
            <pc:sldMk cId="2727662657" sldId="490"/>
            <ac:spMk id="182" creationId="{ED69B39F-BF64-DCAB-72E8-3A08EFF5D2DC}"/>
          </ac:spMkLst>
        </pc:spChg>
        <pc:spChg chg="add mod topLvl">
          <ac:chgData name="Asadullah Galib" userId="a568b8db-2aef-4097-b5f7-ed17341ae71c" providerId="ADAL" clId="{662E34DF-7CC0-42BA-9037-E4DA30CB2791}" dt="2023-04-20T02:51:04.402" v="28" actId="404"/>
          <ac:spMkLst>
            <pc:docMk/>
            <pc:sldMk cId="2727662657" sldId="490"/>
            <ac:spMk id="183" creationId="{D6B7627E-FD1D-CE2F-80C1-DF9C565FBE5E}"/>
          </ac:spMkLst>
        </pc:spChg>
        <pc:spChg chg="add mod topLvl">
          <ac:chgData name="Asadullah Galib" userId="a568b8db-2aef-4097-b5f7-ed17341ae71c" providerId="ADAL" clId="{662E34DF-7CC0-42BA-9037-E4DA30CB2791}" dt="2023-04-20T02:51:04.402" v="28" actId="404"/>
          <ac:spMkLst>
            <pc:docMk/>
            <pc:sldMk cId="2727662657" sldId="490"/>
            <ac:spMk id="184" creationId="{C9723529-1D0E-99BD-7727-BF8AE0004F46}"/>
          </ac:spMkLst>
        </pc:spChg>
        <pc:spChg chg="add mod topLvl">
          <ac:chgData name="Asadullah Galib" userId="a568b8db-2aef-4097-b5f7-ed17341ae71c" providerId="ADAL" clId="{662E34DF-7CC0-42BA-9037-E4DA30CB2791}" dt="2023-04-20T02:51:04.402" v="28" actId="404"/>
          <ac:spMkLst>
            <pc:docMk/>
            <pc:sldMk cId="2727662657" sldId="490"/>
            <ac:spMk id="185" creationId="{CB6944EE-BFA5-C538-8ECC-FBFB70EB1583}"/>
          </ac:spMkLst>
        </pc:spChg>
        <pc:spChg chg="add mod topLvl">
          <ac:chgData name="Asadullah Galib" userId="a568b8db-2aef-4097-b5f7-ed17341ae71c" providerId="ADAL" clId="{662E34DF-7CC0-42BA-9037-E4DA30CB2791}" dt="2023-04-20T02:51:04.402" v="28" actId="404"/>
          <ac:spMkLst>
            <pc:docMk/>
            <pc:sldMk cId="2727662657" sldId="490"/>
            <ac:spMk id="186" creationId="{15167735-ACF6-4C79-6012-EDD2973973A7}"/>
          </ac:spMkLst>
        </pc:spChg>
        <pc:spChg chg="add mod topLvl">
          <ac:chgData name="Asadullah Galib" userId="a568b8db-2aef-4097-b5f7-ed17341ae71c" providerId="ADAL" clId="{662E34DF-7CC0-42BA-9037-E4DA30CB2791}" dt="2023-04-20T02:51:04.402" v="28" actId="404"/>
          <ac:spMkLst>
            <pc:docMk/>
            <pc:sldMk cId="2727662657" sldId="490"/>
            <ac:spMk id="187" creationId="{2EFCE715-A872-ED9C-6BC4-DB87E9E668C6}"/>
          </ac:spMkLst>
        </pc:spChg>
        <pc:spChg chg="add mod topLvl">
          <ac:chgData name="Asadullah Galib" userId="a568b8db-2aef-4097-b5f7-ed17341ae71c" providerId="ADAL" clId="{662E34DF-7CC0-42BA-9037-E4DA30CB2791}" dt="2023-04-21T17:11:15.091" v="2857" actId="1037"/>
          <ac:spMkLst>
            <pc:docMk/>
            <pc:sldMk cId="2727662657" sldId="490"/>
            <ac:spMk id="188" creationId="{DD42FA4A-71F9-AAE4-A7ED-4896F4DE10F8}"/>
          </ac:spMkLst>
        </pc:spChg>
        <pc:spChg chg="add mod topLvl">
          <ac:chgData name="Asadullah Galib" userId="a568b8db-2aef-4097-b5f7-ed17341ae71c" providerId="ADAL" clId="{662E34DF-7CC0-42BA-9037-E4DA30CB2791}" dt="2023-04-21T17:11:15.091" v="2857" actId="1037"/>
          <ac:spMkLst>
            <pc:docMk/>
            <pc:sldMk cId="2727662657" sldId="490"/>
            <ac:spMk id="189" creationId="{CAD7FB21-972E-9240-1084-48D8DCAC756E}"/>
          </ac:spMkLst>
        </pc:spChg>
        <pc:spChg chg="add mod topLvl">
          <ac:chgData name="Asadullah Galib" userId="a568b8db-2aef-4097-b5f7-ed17341ae71c" providerId="ADAL" clId="{662E34DF-7CC0-42BA-9037-E4DA30CB2791}" dt="2023-04-21T17:11:15.091" v="2857" actId="1037"/>
          <ac:spMkLst>
            <pc:docMk/>
            <pc:sldMk cId="2727662657" sldId="490"/>
            <ac:spMk id="190" creationId="{992CE69C-56E2-65ED-B9B6-3B8596820EA2}"/>
          </ac:spMkLst>
        </pc:spChg>
        <pc:spChg chg="add mod topLvl">
          <ac:chgData name="Asadullah Galib" userId="a568b8db-2aef-4097-b5f7-ed17341ae71c" providerId="ADAL" clId="{662E34DF-7CC0-42BA-9037-E4DA30CB2791}" dt="2023-04-21T17:11:15.091" v="2857" actId="1037"/>
          <ac:spMkLst>
            <pc:docMk/>
            <pc:sldMk cId="2727662657" sldId="490"/>
            <ac:spMk id="192" creationId="{A3F04B4E-1B95-1905-C640-9FA8C473192F}"/>
          </ac:spMkLst>
        </pc:spChg>
        <pc:spChg chg="add mod topLvl">
          <ac:chgData name="Asadullah Galib" userId="a568b8db-2aef-4097-b5f7-ed17341ae71c" providerId="ADAL" clId="{662E34DF-7CC0-42BA-9037-E4DA30CB2791}" dt="2023-04-21T17:11:15.091" v="2857" actId="1037"/>
          <ac:spMkLst>
            <pc:docMk/>
            <pc:sldMk cId="2727662657" sldId="490"/>
            <ac:spMk id="195" creationId="{BDD1EFDA-40A2-7A7C-134B-C22726DCB230}"/>
          </ac:spMkLst>
        </pc:spChg>
        <pc:spChg chg="add mod topLvl">
          <ac:chgData name="Asadullah Galib" userId="a568b8db-2aef-4097-b5f7-ed17341ae71c" providerId="ADAL" clId="{662E34DF-7CC0-42BA-9037-E4DA30CB2791}" dt="2023-04-21T17:11:15.091" v="2857" actId="1037"/>
          <ac:spMkLst>
            <pc:docMk/>
            <pc:sldMk cId="2727662657" sldId="490"/>
            <ac:spMk id="196" creationId="{0D6A2DEF-1401-9761-0242-DCCBA2712349}"/>
          </ac:spMkLst>
        </pc:spChg>
        <pc:spChg chg="add mod topLvl">
          <ac:chgData name="Asadullah Galib" userId="a568b8db-2aef-4097-b5f7-ed17341ae71c" providerId="ADAL" clId="{662E34DF-7CC0-42BA-9037-E4DA30CB2791}" dt="2023-04-21T17:11:15.091" v="2857" actId="1037"/>
          <ac:spMkLst>
            <pc:docMk/>
            <pc:sldMk cId="2727662657" sldId="490"/>
            <ac:spMk id="197" creationId="{D0E49055-D4A2-A4C7-B061-DDE4FBED6A17}"/>
          </ac:spMkLst>
        </pc:spChg>
        <pc:spChg chg="add mod topLvl">
          <ac:chgData name="Asadullah Galib" userId="a568b8db-2aef-4097-b5f7-ed17341ae71c" providerId="ADAL" clId="{662E34DF-7CC0-42BA-9037-E4DA30CB2791}" dt="2023-04-21T17:11:37.918" v="2869" actId="1036"/>
          <ac:spMkLst>
            <pc:docMk/>
            <pc:sldMk cId="2727662657" sldId="490"/>
            <ac:spMk id="199" creationId="{3E4034EF-69B1-D929-E3EC-ADDAFD969031}"/>
          </ac:spMkLst>
        </pc:spChg>
        <pc:spChg chg="add mod topLvl">
          <ac:chgData name="Asadullah Galib" userId="a568b8db-2aef-4097-b5f7-ed17341ae71c" providerId="ADAL" clId="{662E34DF-7CC0-42BA-9037-E4DA30CB2791}" dt="2023-04-21T17:11:37.918" v="2869" actId="1036"/>
          <ac:spMkLst>
            <pc:docMk/>
            <pc:sldMk cId="2727662657" sldId="490"/>
            <ac:spMk id="200" creationId="{A58198FD-85C4-4014-6851-024EE5C731D0}"/>
          </ac:spMkLst>
        </pc:spChg>
        <pc:spChg chg="add mod topLvl">
          <ac:chgData name="Asadullah Galib" userId="a568b8db-2aef-4097-b5f7-ed17341ae71c" providerId="ADAL" clId="{662E34DF-7CC0-42BA-9037-E4DA30CB2791}" dt="2023-04-21T17:11:37.918" v="2869" actId="1036"/>
          <ac:spMkLst>
            <pc:docMk/>
            <pc:sldMk cId="2727662657" sldId="490"/>
            <ac:spMk id="201" creationId="{58D7C4BA-4337-B698-5530-368145D114F8}"/>
          </ac:spMkLst>
        </pc:spChg>
        <pc:spChg chg="add mod topLvl">
          <ac:chgData name="Asadullah Galib" userId="a568b8db-2aef-4097-b5f7-ed17341ae71c" providerId="ADAL" clId="{662E34DF-7CC0-42BA-9037-E4DA30CB2791}" dt="2023-04-21T17:11:37.918" v="2869" actId="1036"/>
          <ac:spMkLst>
            <pc:docMk/>
            <pc:sldMk cId="2727662657" sldId="490"/>
            <ac:spMk id="203" creationId="{E2B9C70D-C865-688A-31E8-FFDEA3C23A08}"/>
          </ac:spMkLst>
        </pc:spChg>
        <pc:spChg chg="add mod topLvl">
          <ac:chgData name="Asadullah Galib" userId="a568b8db-2aef-4097-b5f7-ed17341ae71c" providerId="ADAL" clId="{662E34DF-7CC0-42BA-9037-E4DA30CB2791}" dt="2023-04-21T17:11:37.918" v="2869" actId="1036"/>
          <ac:spMkLst>
            <pc:docMk/>
            <pc:sldMk cId="2727662657" sldId="490"/>
            <ac:spMk id="206" creationId="{A5CD8321-69E1-60F3-B2A7-C2D0AE020AC8}"/>
          </ac:spMkLst>
        </pc:spChg>
        <pc:spChg chg="add mod topLvl">
          <ac:chgData name="Asadullah Galib" userId="a568b8db-2aef-4097-b5f7-ed17341ae71c" providerId="ADAL" clId="{662E34DF-7CC0-42BA-9037-E4DA30CB2791}" dt="2023-04-21T17:11:37.918" v="2869" actId="1036"/>
          <ac:spMkLst>
            <pc:docMk/>
            <pc:sldMk cId="2727662657" sldId="490"/>
            <ac:spMk id="207" creationId="{50CC2E1E-426D-7D9E-6EE8-ADD8B258F08F}"/>
          </ac:spMkLst>
        </pc:spChg>
        <pc:spChg chg="add mod topLvl">
          <ac:chgData name="Asadullah Galib" userId="a568b8db-2aef-4097-b5f7-ed17341ae71c" providerId="ADAL" clId="{662E34DF-7CC0-42BA-9037-E4DA30CB2791}" dt="2023-04-21T17:11:37.918" v="2869" actId="1036"/>
          <ac:spMkLst>
            <pc:docMk/>
            <pc:sldMk cId="2727662657" sldId="490"/>
            <ac:spMk id="208" creationId="{88CF179B-8502-3E89-68BA-28E716B393B0}"/>
          </ac:spMkLst>
        </pc:spChg>
        <pc:spChg chg="add mod topLvl">
          <ac:chgData name="Asadullah Galib" userId="a568b8db-2aef-4097-b5f7-ed17341ae71c" providerId="ADAL" clId="{662E34DF-7CC0-42BA-9037-E4DA30CB2791}" dt="2023-04-20T02:51:04.402" v="28" actId="404"/>
          <ac:spMkLst>
            <pc:docMk/>
            <pc:sldMk cId="2727662657" sldId="490"/>
            <ac:spMk id="212" creationId="{E94AC307-0690-A8DD-8CEB-DC3B0C25251C}"/>
          </ac:spMkLst>
        </pc:spChg>
        <pc:spChg chg="add mod topLvl">
          <ac:chgData name="Asadullah Galib" userId="a568b8db-2aef-4097-b5f7-ed17341ae71c" providerId="ADAL" clId="{662E34DF-7CC0-42BA-9037-E4DA30CB2791}" dt="2023-04-21T17:11:15.091" v="2857" actId="1037"/>
          <ac:spMkLst>
            <pc:docMk/>
            <pc:sldMk cId="2727662657" sldId="490"/>
            <ac:spMk id="213" creationId="{5F36C76A-9A47-CBDB-6228-4888F5211FE3}"/>
          </ac:spMkLst>
        </pc:spChg>
        <pc:spChg chg="add mod topLvl">
          <ac:chgData name="Asadullah Galib" userId="a568b8db-2aef-4097-b5f7-ed17341ae71c" providerId="ADAL" clId="{662E34DF-7CC0-42BA-9037-E4DA30CB2791}" dt="2023-04-21T17:11:37.918" v="2869" actId="1036"/>
          <ac:spMkLst>
            <pc:docMk/>
            <pc:sldMk cId="2727662657" sldId="490"/>
            <ac:spMk id="216" creationId="{42A698D0-00EC-DA41-0D60-8B1F5947E17A}"/>
          </ac:spMkLst>
        </pc:spChg>
        <pc:spChg chg="add mod topLvl">
          <ac:chgData name="Asadullah Galib" userId="a568b8db-2aef-4097-b5f7-ed17341ae71c" providerId="ADAL" clId="{662E34DF-7CC0-42BA-9037-E4DA30CB2791}" dt="2023-04-21T17:11:15.091" v="2857" actId="1037"/>
          <ac:spMkLst>
            <pc:docMk/>
            <pc:sldMk cId="2727662657" sldId="490"/>
            <ac:spMk id="219" creationId="{B803D69E-9F95-CEB2-294C-35599C5D2B9F}"/>
          </ac:spMkLst>
        </pc:spChg>
        <pc:spChg chg="add mod topLvl">
          <ac:chgData name="Asadullah Galib" userId="a568b8db-2aef-4097-b5f7-ed17341ae71c" providerId="ADAL" clId="{662E34DF-7CC0-42BA-9037-E4DA30CB2791}" dt="2023-04-21T17:11:15.091" v="2857" actId="1037"/>
          <ac:spMkLst>
            <pc:docMk/>
            <pc:sldMk cId="2727662657" sldId="490"/>
            <ac:spMk id="220" creationId="{107E05E0-8F3C-AC18-8291-BDFE1BFC2BAB}"/>
          </ac:spMkLst>
        </pc:spChg>
        <pc:spChg chg="add mod topLvl">
          <ac:chgData name="Asadullah Galib" userId="a568b8db-2aef-4097-b5f7-ed17341ae71c" providerId="ADAL" clId="{662E34DF-7CC0-42BA-9037-E4DA30CB2791}" dt="2023-04-21T17:11:37.918" v="2869" actId="1036"/>
          <ac:spMkLst>
            <pc:docMk/>
            <pc:sldMk cId="2727662657" sldId="490"/>
            <ac:spMk id="223" creationId="{34BE6CC8-0043-7580-9F58-263FEAE70321}"/>
          </ac:spMkLst>
        </pc:spChg>
        <pc:spChg chg="add mod topLvl">
          <ac:chgData name="Asadullah Galib" userId="a568b8db-2aef-4097-b5f7-ed17341ae71c" providerId="ADAL" clId="{662E34DF-7CC0-42BA-9037-E4DA30CB2791}" dt="2023-04-20T02:51:23.023" v="31" actId="403"/>
          <ac:spMkLst>
            <pc:docMk/>
            <pc:sldMk cId="2727662657" sldId="490"/>
            <ac:spMk id="224" creationId="{6CADA026-5500-3700-3CD7-D388CD5D0B20}"/>
          </ac:spMkLst>
        </pc:spChg>
        <pc:spChg chg="add mod topLvl">
          <ac:chgData name="Asadullah Galib" userId="a568b8db-2aef-4097-b5f7-ed17341ae71c" providerId="ADAL" clId="{662E34DF-7CC0-42BA-9037-E4DA30CB2791}" dt="2023-04-20T02:51:23.023" v="31" actId="403"/>
          <ac:spMkLst>
            <pc:docMk/>
            <pc:sldMk cId="2727662657" sldId="490"/>
            <ac:spMk id="225" creationId="{978DB240-C982-B868-98D0-A0EF081E4DF8}"/>
          </ac:spMkLst>
        </pc:spChg>
        <pc:spChg chg="add mod topLvl">
          <ac:chgData name="Asadullah Galib" userId="a568b8db-2aef-4097-b5f7-ed17341ae71c" providerId="ADAL" clId="{662E34DF-7CC0-42BA-9037-E4DA30CB2791}" dt="2023-04-20T02:51:23.023" v="31" actId="403"/>
          <ac:spMkLst>
            <pc:docMk/>
            <pc:sldMk cId="2727662657" sldId="490"/>
            <ac:spMk id="226" creationId="{305F62E0-680F-DB3E-9285-578B428FEB7D}"/>
          </ac:spMkLst>
        </pc:spChg>
        <pc:spChg chg="add mod topLvl">
          <ac:chgData name="Asadullah Galib" userId="a568b8db-2aef-4097-b5f7-ed17341ae71c" providerId="ADAL" clId="{662E34DF-7CC0-42BA-9037-E4DA30CB2791}" dt="2023-04-20T02:51:23.023" v="31" actId="403"/>
          <ac:spMkLst>
            <pc:docMk/>
            <pc:sldMk cId="2727662657" sldId="490"/>
            <ac:spMk id="227" creationId="{29165ED1-6397-B44D-90F9-A704AA7B81B6}"/>
          </ac:spMkLst>
        </pc:spChg>
        <pc:spChg chg="add mod topLvl">
          <ac:chgData name="Asadullah Galib" userId="a568b8db-2aef-4097-b5f7-ed17341ae71c" providerId="ADAL" clId="{662E34DF-7CC0-42BA-9037-E4DA30CB2791}" dt="2023-04-21T17:11:15.091" v="2857" actId="1037"/>
          <ac:spMkLst>
            <pc:docMk/>
            <pc:sldMk cId="2727662657" sldId="490"/>
            <ac:spMk id="228" creationId="{3D364BE2-6FF9-8BE1-6244-4EBBC6DEFAF3}"/>
          </ac:spMkLst>
        </pc:spChg>
        <pc:spChg chg="add mod topLvl">
          <ac:chgData name="Asadullah Galib" userId="a568b8db-2aef-4097-b5f7-ed17341ae71c" providerId="ADAL" clId="{662E34DF-7CC0-42BA-9037-E4DA30CB2791}" dt="2023-04-21T17:11:15.091" v="2857" actId="1037"/>
          <ac:spMkLst>
            <pc:docMk/>
            <pc:sldMk cId="2727662657" sldId="490"/>
            <ac:spMk id="229" creationId="{8569BF89-9BDF-F178-25A0-B251B481C0FE}"/>
          </ac:spMkLst>
        </pc:spChg>
        <pc:spChg chg="add mod topLvl">
          <ac:chgData name="Asadullah Galib" userId="a568b8db-2aef-4097-b5f7-ed17341ae71c" providerId="ADAL" clId="{662E34DF-7CC0-42BA-9037-E4DA30CB2791}" dt="2023-04-21T17:11:15.091" v="2857" actId="1037"/>
          <ac:spMkLst>
            <pc:docMk/>
            <pc:sldMk cId="2727662657" sldId="490"/>
            <ac:spMk id="230" creationId="{80A559A7-CC84-FC3E-6ADD-1EE311080929}"/>
          </ac:spMkLst>
        </pc:spChg>
        <pc:spChg chg="add mod topLvl">
          <ac:chgData name="Asadullah Galib" userId="a568b8db-2aef-4097-b5f7-ed17341ae71c" providerId="ADAL" clId="{662E34DF-7CC0-42BA-9037-E4DA30CB2791}" dt="2023-04-21T17:11:15.091" v="2857" actId="1037"/>
          <ac:spMkLst>
            <pc:docMk/>
            <pc:sldMk cId="2727662657" sldId="490"/>
            <ac:spMk id="231" creationId="{600B2D4B-D21F-B4A5-2CD6-988B657ECF0A}"/>
          </ac:spMkLst>
        </pc:spChg>
        <pc:spChg chg="add mod topLvl">
          <ac:chgData name="Asadullah Galib" userId="a568b8db-2aef-4097-b5f7-ed17341ae71c" providerId="ADAL" clId="{662E34DF-7CC0-42BA-9037-E4DA30CB2791}" dt="2023-04-21T17:11:15.091" v="2857" actId="1037"/>
          <ac:spMkLst>
            <pc:docMk/>
            <pc:sldMk cId="2727662657" sldId="490"/>
            <ac:spMk id="232" creationId="{15C916B9-72A1-11A6-9E49-304206C12576}"/>
          </ac:spMkLst>
        </pc:spChg>
        <pc:spChg chg="add mod topLvl">
          <ac:chgData name="Asadullah Galib" userId="a568b8db-2aef-4097-b5f7-ed17341ae71c" providerId="ADAL" clId="{662E34DF-7CC0-42BA-9037-E4DA30CB2791}" dt="2023-04-21T17:11:15.091" v="2857" actId="1037"/>
          <ac:spMkLst>
            <pc:docMk/>
            <pc:sldMk cId="2727662657" sldId="490"/>
            <ac:spMk id="233" creationId="{3D0CA138-3FC5-CBE3-651D-FB6894395986}"/>
          </ac:spMkLst>
        </pc:spChg>
        <pc:grpChg chg="add mod">
          <ac:chgData name="Asadullah Galib" userId="a568b8db-2aef-4097-b5f7-ed17341ae71c" providerId="ADAL" clId="{662E34DF-7CC0-42BA-9037-E4DA30CB2791}" dt="2023-04-20T02:49:05.048" v="14" actId="164"/>
          <ac:grpSpMkLst>
            <pc:docMk/>
            <pc:sldMk cId="2727662657" sldId="490"/>
            <ac:grpSpMk id="237" creationId="{481A39A0-1533-ABF3-5120-1AD5AFAF1F28}"/>
          </ac:grpSpMkLst>
        </pc:grpChg>
        <pc:grpChg chg="add del mod">
          <ac:chgData name="Asadullah Galib" userId="a568b8db-2aef-4097-b5f7-ed17341ae71c" providerId="ADAL" clId="{662E34DF-7CC0-42BA-9037-E4DA30CB2791}" dt="2023-04-20T02:50:46.417" v="23" actId="165"/>
          <ac:grpSpMkLst>
            <pc:docMk/>
            <pc:sldMk cId="2727662657" sldId="490"/>
            <ac:grpSpMk id="238" creationId="{687BEF23-E7D4-9EB5-FE41-A9CC35D53933}"/>
          </ac:grpSpMkLst>
        </pc:grpChg>
        <pc:picChg chg="add del mod">
          <ac:chgData name="Asadullah Galib" userId="a568b8db-2aef-4097-b5f7-ed17341ae71c" providerId="ADAL" clId="{662E34DF-7CC0-42BA-9037-E4DA30CB2791}" dt="2023-04-20T02:47:08.626" v="4"/>
          <ac:picMkLst>
            <pc:docMk/>
            <pc:sldMk cId="2727662657" sldId="490"/>
            <ac:picMk id="8" creationId="{A724E931-238B-18EA-4A16-220E1ADF1E9F}"/>
          </ac:picMkLst>
        </pc:picChg>
        <pc:picChg chg="add del mod">
          <ac:chgData name="Asadullah Galib" userId="a568b8db-2aef-4097-b5f7-ed17341ae71c" providerId="ADAL" clId="{662E34DF-7CC0-42BA-9037-E4DA30CB2791}" dt="2023-04-20T02:47:08.626" v="4"/>
          <ac:picMkLst>
            <pc:docMk/>
            <pc:sldMk cId="2727662657" sldId="490"/>
            <ac:picMk id="14" creationId="{1D1B46D9-A602-7DB5-562D-B17009C48F4E}"/>
          </ac:picMkLst>
        </pc:picChg>
        <pc:picChg chg="add del mod">
          <ac:chgData name="Asadullah Galib" userId="a568b8db-2aef-4097-b5f7-ed17341ae71c" providerId="ADAL" clId="{662E34DF-7CC0-42BA-9037-E4DA30CB2791}" dt="2023-04-20T02:47:08.626" v="4"/>
          <ac:picMkLst>
            <pc:docMk/>
            <pc:sldMk cId="2727662657" sldId="490"/>
            <ac:picMk id="15" creationId="{55F661FC-71C9-15D4-3859-8289361F6C9F}"/>
          </ac:picMkLst>
        </pc:picChg>
        <pc:picChg chg="add mod">
          <ac:chgData name="Asadullah Galib" userId="a568b8db-2aef-4097-b5f7-ed17341ae71c" providerId="ADAL" clId="{662E34DF-7CC0-42BA-9037-E4DA30CB2791}" dt="2023-04-21T16:50:45.322" v="2741" actId="571"/>
          <ac:picMkLst>
            <pc:docMk/>
            <pc:sldMk cId="2727662657" sldId="490"/>
            <ac:picMk id="15" creationId="{690D276B-9DC0-3A9B-F82D-8AECC360EFCC}"/>
          </ac:picMkLst>
        </pc:picChg>
        <pc:picChg chg="add mod">
          <ac:chgData name="Asadullah Galib" userId="a568b8db-2aef-4097-b5f7-ed17341ae71c" providerId="ADAL" clId="{662E34DF-7CC0-42BA-9037-E4DA30CB2791}" dt="2023-04-21T16:50:45.322" v="2741" actId="571"/>
          <ac:picMkLst>
            <pc:docMk/>
            <pc:sldMk cId="2727662657" sldId="490"/>
            <ac:picMk id="16" creationId="{BBC315B0-540F-7A11-EC7A-C0443C1A6DB6}"/>
          </ac:picMkLst>
        </pc:picChg>
        <pc:picChg chg="add mod">
          <ac:chgData name="Asadullah Galib" userId="a568b8db-2aef-4097-b5f7-ed17341ae71c" providerId="ADAL" clId="{662E34DF-7CC0-42BA-9037-E4DA30CB2791}" dt="2023-04-21T16:50:45.322" v="2741" actId="571"/>
          <ac:picMkLst>
            <pc:docMk/>
            <pc:sldMk cId="2727662657" sldId="490"/>
            <ac:picMk id="22" creationId="{E26A86D1-7D96-E3C2-3DDF-2A59CED86488}"/>
          </ac:picMkLst>
        </pc:picChg>
        <pc:picChg chg="add del mod">
          <ac:chgData name="Asadullah Galib" userId="a568b8db-2aef-4097-b5f7-ed17341ae71c" providerId="ADAL" clId="{662E34DF-7CC0-42BA-9037-E4DA30CB2791}" dt="2023-04-20T02:47:08.626" v="4"/>
          <ac:picMkLst>
            <pc:docMk/>
            <pc:sldMk cId="2727662657" sldId="490"/>
            <ac:picMk id="22" creationId="{F6BF08A4-1C36-45A0-141A-9DF066674824}"/>
          </ac:picMkLst>
        </pc:picChg>
        <pc:picChg chg="add mod">
          <ac:chgData name="Asadullah Galib" userId="a568b8db-2aef-4097-b5f7-ed17341ae71c" providerId="ADAL" clId="{662E34DF-7CC0-42BA-9037-E4DA30CB2791}" dt="2023-04-21T16:50:45.322" v="2741" actId="571"/>
          <ac:picMkLst>
            <pc:docMk/>
            <pc:sldMk cId="2727662657" sldId="490"/>
            <ac:picMk id="23" creationId="{3B9CB6D3-2AC3-40C4-2F6E-D0D685F5C533}"/>
          </ac:picMkLst>
        </pc:picChg>
        <pc:picChg chg="add del mod">
          <ac:chgData name="Asadullah Galib" userId="a568b8db-2aef-4097-b5f7-ed17341ae71c" providerId="ADAL" clId="{662E34DF-7CC0-42BA-9037-E4DA30CB2791}" dt="2023-04-20T02:47:08.626" v="4"/>
          <ac:picMkLst>
            <pc:docMk/>
            <pc:sldMk cId="2727662657" sldId="490"/>
            <ac:picMk id="23" creationId="{5C387536-9BC9-C06D-CFD8-6939AC54CBE3}"/>
          </ac:picMkLst>
        </pc:picChg>
        <pc:picChg chg="add mod">
          <ac:chgData name="Asadullah Galib" userId="a568b8db-2aef-4097-b5f7-ed17341ae71c" providerId="ADAL" clId="{662E34DF-7CC0-42BA-9037-E4DA30CB2791}" dt="2023-04-21T16:50:45.322" v="2741" actId="571"/>
          <ac:picMkLst>
            <pc:docMk/>
            <pc:sldMk cId="2727662657" sldId="490"/>
            <ac:picMk id="36" creationId="{CCA1B70F-9358-A549-ED8B-B16AD36B40AD}"/>
          </ac:picMkLst>
        </pc:picChg>
        <pc:picChg chg="add mod">
          <ac:chgData name="Asadullah Galib" userId="a568b8db-2aef-4097-b5f7-ed17341ae71c" providerId="ADAL" clId="{662E34DF-7CC0-42BA-9037-E4DA30CB2791}" dt="2023-04-21T16:50:45.322" v="2741" actId="571"/>
          <ac:picMkLst>
            <pc:docMk/>
            <pc:sldMk cId="2727662657" sldId="490"/>
            <ac:picMk id="37" creationId="{F09A802E-C7F1-BD66-D0F4-5019C3CE8D94}"/>
          </ac:picMkLst>
        </pc:picChg>
        <pc:picChg chg="add del mod">
          <ac:chgData name="Asadullah Galib" userId="a568b8db-2aef-4097-b5f7-ed17341ae71c" providerId="ADAL" clId="{662E34DF-7CC0-42BA-9037-E4DA30CB2791}" dt="2023-04-20T02:47:08.626" v="4"/>
          <ac:picMkLst>
            <pc:docMk/>
            <pc:sldMk cId="2727662657" sldId="490"/>
            <ac:picMk id="38" creationId="{E7020424-8241-239A-E5C7-96029C01EBEC}"/>
          </ac:picMkLst>
        </pc:picChg>
        <pc:picChg chg="add del mod">
          <ac:chgData name="Asadullah Galib" userId="a568b8db-2aef-4097-b5f7-ed17341ae71c" providerId="ADAL" clId="{662E34DF-7CC0-42BA-9037-E4DA30CB2791}" dt="2023-04-20T02:47:08.626" v="4"/>
          <ac:picMkLst>
            <pc:docMk/>
            <pc:sldMk cId="2727662657" sldId="490"/>
            <ac:picMk id="39" creationId="{FE9442C1-8D8C-CB46-345B-E7AECC4739E2}"/>
          </ac:picMkLst>
        </pc:picChg>
        <pc:picChg chg="add mod">
          <ac:chgData name="Asadullah Galib" userId="a568b8db-2aef-4097-b5f7-ed17341ae71c" providerId="ADAL" clId="{662E34DF-7CC0-42BA-9037-E4DA30CB2791}" dt="2023-04-21T16:50:45.322" v="2741" actId="571"/>
          <ac:picMkLst>
            <pc:docMk/>
            <pc:sldMk cId="2727662657" sldId="490"/>
            <ac:picMk id="47" creationId="{175F21F1-33AC-F058-F589-22AFA01AF87D}"/>
          </ac:picMkLst>
        </pc:picChg>
        <pc:picChg chg="add mod">
          <ac:chgData name="Asadullah Galib" userId="a568b8db-2aef-4097-b5f7-ed17341ae71c" providerId="ADAL" clId="{662E34DF-7CC0-42BA-9037-E4DA30CB2791}" dt="2023-04-21T16:50:45.322" v="2741" actId="571"/>
          <ac:picMkLst>
            <pc:docMk/>
            <pc:sldMk cId="2727662657" sldId="490"/>
            <ac:picMk id="48" creationId="{E3F76409-B901-23F0-DBB3-9BE2340CD278}"/>
          </ac:picMkLst>
        </pc:picChg>
        <pc:picChg chg="add del mod">
          <ac:chgData name="Asadullah Galib" userId="a568b8db-2aef-4097-b5f7-ed17341ae71c" providerId="ADAL" clId="{662E34DF-7CC0-42BA-9037-E4DA30CB2791}" dt="2023-04-20T02:47:08.626" v="4"/>
          <ac:picMkLst>
            <pc:docMk/>
            <pc:sldMk cId="2727662657" sldId="490"/>
            <ac:picMk id="49" creationId="{D2361FE4-F510-041C-9466-DA8BCF93C995}"/>
          </ac:picMkLst>
        </pc:picChg>
        <pc:picChg chg="add del mod">
          <ac:chgData name="Asadullah Galib" userId="a568b8db-2aef-4097-b5f7-ed17341ae71c" providerId="ADAL" clId="{662E34DF-7CC0-42BA-9037-E4DA30CB2791}" dt="2023-04-20T02:47:08.626" v="4"/>
          <ac:picMkLst>
            <pc:docMk/>
            <pc:sldMk cId="2727662657" sldId="490"/>
            <ac:picMk id="50" creationId="{BA87ECD7-935A-2D93-BA12-1DCA554F1D55}"/>
          </ac:picMkLst>
        </pc:picChg>
        <pc:picChg chg="add del mod">
          <ac:chgData name="Asadullah Galib" userId="a568b8db-2aef-4097-b5f7-ed17341ae71c" providerId="ADAL" clId="{662E34DF-7CC0-42BA-9037-E4DA30CB2791}" dt="2023-04-20T02:48:36.312" v="11"/>
          <ac:picMkLst>
            <pc:docMk/>
            <pc:sldMk cId="2727662657" sldId="490"/>
            <ac:picMk id="86" creationId="{7843EADE-B10E-8D65-4B33-DCD7D3F7A1EA}"/>
          </ac:picMkLst>
        </pc:picChg>
        <pc:picChg chg="add del mod">
          <ac:chgData name="Asadullah Galib" userId="a568b8db-2aef-4097-b5f7-ed17341ae71c" providerId="ADAL" clId="{662E34DF-7CC0-42BA-9037-E4DA30CB2791}" dt="2023-04-20T02:48:36.312" v="11"/>
          <ac:picMkLst>
            <pc:docMk/>
            <pc:sldMk cId="2727662657" sldId="490"/>
            <ac:picMk id="92" creationId="{10DF6453-1578-F66E-3264-2AC257301EA2}"/>
          </ac:picMkLst>
        </pc:picChg>
        <pc:picChg chg="add del mod">
          <ac:chgData name="Asadullah Galib" userId="a568b8db-2aef-4097-b5f7-ed17341ae71c" providerId="ADAL" clId="{662E34DF-7CC0-42BA-9037-E4DA30CB2791}" dt="2023-04-20T02:48:36.312" v="11"/>
          <ac:picMkLst>
            <pc:docMk/>
            <pc:sldMk cId="2727662657" sldId="490"/>
            <ac:picMk id="93" creationId="{23E6341C-C7EF-8949-D932-017F4F1E4FF0}"/>
          </ac:picMkLst>
        </pc:picChg>
        <pc:picChg chg="add mod">
          <ac:chgData name="Asadullah Galib" userId="a568b8db-2aef-4097-b5f7-ed17341ae71c" providerId="ADAL" clId="{662E34DF-7CC0-42BA-9037-E4DA30CB2791}" dt="2023-04-21T17:08:31.867" v="2812" actId="571"/>
          <ac:picMkLst>
            <pc:docMk/>
            <pc:sldMk cId="2727662657" sldId="490"/>
            <ac:picMk id="97" creationId="{3DE53D66-5C3A-D3BA-D46E-A73050577EA5}"/>
          </ac:picMkLst>
        </pc:picChg>
        <pc:picChg chg="add mod">
          <ac:chgData name="Asadullah Galib" userId="a568b8db-2aef-4097-b5f7-ed17341ae71c" providerId="ADAL" clId="{662E34DF-7CC0-42BA-9037-E4DA30CB2791}" dt="2023-04-21T17:08:31.867" v="2812" actId="571"/>
          <ac:picMkLst>
            <pc:docMk/>
            <pc:sldMk cId="2727662657" sldId="490"/>
            <ac:picMk id="98" creationId="{92AB15F0-9058-4F6A-6E47-403E7776C3E6}"/>
          </ac:picMkLst>
        </pc:picChg>
        <pc:picChg chg="add del mod">
          <ac:chgData name="Asadullah Galib" userId="a568b8db-2aef-4097-b5f7-ed17341ae71c" providerId="ADAL" clId="{662E34DF-7CC0-42BA-9037-E4DA30CB2791}" dt="2023-04-20T02:48:36.312" v="11"/>
          <ac:picMkLst>
            <pc:docMk/>
            <pc:sldMk cId="2727662657" sldId="490"/>
            <ac:picMk id="100" creationId="{B0D1D4B3-D9EA-F903-5F4D-DBE4DCA454F9}"/>
          </ac:picMkLst>
        </pc:picChg>
        <pc:picChg chg="add del mod">
          <ac:chgData name="Asadullah Galib" userId="a568b8db-2aef-4097-b5f7-ed17341ae71c" providerId="ADAL" clId="{662E34DF-7CC0-42BA-9037-E4DA30CB2791}" dt="2023-04-20T02:48:36.312" v="11"/>
          <ac:picMkLst>
            <pc:docMk/>
            <pc:sldMk cId="2727662657" sldId="490"/>
            <ac:picMk id="101" creationId="{F836C55F-B344-8053-DD46-C1C2FC2D4B86}"/>
          </ac:picMkLst>
        </pc:picChg>
        <pc:picChg chg="add del mod">
          <ac:chgData name="Asadullah Galib" userId="a568b8db-2aef-4097-b5f7-ed17341ae71c" providerId="ADAL" clId="{662E34DF-7CC0-42BA-9037-E4DA30CB2791}" dt="2023-04-20T02:48:36.312" v="11"/>
          <ac:picMkLst>
            <pc:docMk/>
            <pc:sldMk cId="2727662657" sldId="490"/>
            <ac:picMk id="116" creationId="{3925DC10-7F85-1D6F-B55C-C0EB0D7470ED}"/>
          </ac:picMkLst>
        </pc:picChg>
        <pc:picChg chg="add del mod">
          <ac:chgData name="Asadullah Galib" userId="a568b8db-2aef-4097-b5f7-ed17341ae71c" providerId="ADAL" clId="{662E34DF-7CC0-42BA-9037-E4DA30CB2791}" dt="2023-04-20T02:48:36.312" v="11"/>
          <ac:picMkLst>
            <pc:docMk/>
            <pc:sldMk cId="2727662657" sldId="490"/>
            <ac:picMk id="117" creationId="{4113F109-04F9-B29F-AE07-A077FE262D51}"/>
          </ac:picMkLst>
        </pc:picChg>
        <pc:picChg chg="add del mod">
          <ac:chgData name="Asadullah Galib" userId="a568b8db-2aef-4097-b5f7-ed17341ae71c" providerId="ADAL" clId="{662E34DF-7CC0-42BA-9037-E4DA30CB2791}" dt="2023-04-20T02:48:36.312" v="11"/>
          <ac:picMkLst>
            <pc:docMk/>
            <pc:sldMk cId="2727662657" sldId="490"/>
            <ac:picMk id="127" creationId="{24D875C6-06B4-D683-A3A2-AAEAAE51E8BA}"/>
          </ac:picMkLst>
        </pc:picChg>
        <pc:picChg chg="add del mod">
          <ac:chgData name="Asadullah Galib" userId="a568b8db-2aef-4097-b5f7-ed17341ae71c" providerId="ADAL" clId="{662E34DF-7CC0-42BA-9037-E4DA30CB2791}" dt="2023-04-20T02:48:36.312" v="11"/>
          <ac:picMkLst>
            <pc:docMk/>
            <pc:sldMk cId="2727662657" sldId="490"/>
            <ac:picMk id="128" creationId="{C19BD1BF-6A30-E931-CB06-138722A3DA56}"/>
          </ac:picMkLst>
        </pc:picChg>
        <pc:picChg chg="add mod topLvl">
          <ac:chgData name="Asadullah Galib" userId="a568b8db-2aef-4097-b5f7-ed17341ae71c" providerId="ADAL" clId="{662E34DF-7CC0-42BA-9037-E4DA30CB2791}" dt="2023-04-20T02:51:04.402" v="28" actId="404"/>
          <ac:picMkLst>
            <pc:docMk/>
            <pc:sldMk cId="2727662657" sldId="490"/>
            <ac:picMk id="163" creationId="{89421E1E-42B9-35AD-9AF7-8685436AB5C7}"/>
          </ac:picMkLst>
        </pc:picChg>
        <pc:picChg chg="add mod topLvl">
          <ac:chgData name="Asadullah Galib" userId="a568b8db-2aef-4097-b5f7-ed17341ae71c" providerId="ADAL" clId="{662E34DF-7CC0-42BA-9037-E4DA30CB2791}" dt="2023-04-20T02:51:04.402" v="28" actId="404"/>
          <ac:picMkLst>
            <pc:docMk/>
            <pc:sldMk cId="2727662657" sldId="490"/>
            <ac:picMk id="169" creationId="{30C4F07D-DE9E-978E-58AD-FB159B0990E8}"/>
          </ac:picMkLst>
        </pc:picChg>
        <pc:picChg chg="add mod topLvl">
          <ac:chgData name="Asadullah Galib" userId="a568b8db-2aef-4097-b5f7-ed17341ae71c" providerId="ADAL" clId="{662E34DF-7CC0-42BA-9037-E4DA30CB2791}" dt="2023-04-20T02:51:04.402" v="28" actId="404"/>
          <ac:picMkLst>
            <pc:docMk/>
            <pc:sldMk cId="2727662657" sldId="490"/>
            <ac:picMk id="170" creationId="{B0689774-AFD4-39D4-096A-11006556F5DE}"/>
          </ac:picMkLst>
        </pc:picChg>
        <pc:picChg chg="add mod topLvl">
          <ac:chgData name="Asadullah Galib" userId="a568b8db-2aef-4097-b5f7-ed17341ae71c" providerId="ADAL" clId="{662E34DF-7CC0-42BA-9037-E4DA30CB2791}" dt="2023-04-20T02:51:04.402" v="28" actId="404"/>
          <ac:picMkLst>
            <pc:docMk/>
            <pc:sldMk cId="2727662657" sldId="490"/>
            <ac:picMk id="177" creationId="{776C9992-F96F-74F9-55F0-B0F6D2F9D352}"/>
          </ac:picMkLst>
        </pc:picChg>
        <pc:picChg chg="add mod topLvl">
          <ac:chgData name="Asadullah Galib" userId="a568b8db-2aef-4097-b5f7-ed17341ae71c" providerId="ADAL" clId="{662E34DF-7CC0-42BA-9037-E4DA30CB2791}" dt="2023-04-20T02:51:04.402" v="28" actId="404"/>
          <ac:picMkLst>
            <pc:docMk/>
            <pc:sldMk cId="2727662657" sldId="490"/>
            <ac:picMk id="178" creationId="{82148508-ED43-4EC9-B0C7-CC4886F4AD8A}"/>
          </ac:picMkLst>
        </pc:picChg>
        <pc:picChg chg="add mod topLvl">
          <ac:chgData name="Asadullah Galib" userId="a568b8db-2aef-4097-b5f7-ed17341ae71c" providerId="ADAL" clId="{662E34DF-7CC0-42BA-9037-E4DA30CB2791}" dt="2023-04-21T17:11:15.091" v="2857" actId="1037"/>
          <ac:picMkLst>
            <pc:docMk/>
            <pc:sldMk cId="2727662657" sldId="490"/>
            <ac:picMk id="193" creationId="{589BAA9C-1DC0-B460-D563-84B4D8969D43}"/>
          </ac:picMkLst>
        </pc:picChg>
        <pc:picChg chg="add mod topLvl">
          <ac:chgData name="Asadullah Galib" userId="a568b8db-2aef-4097-b5f7-ed17341ae71c" providerId="ADAL" clId="{662E34DF-7CC0-42BA-9037-E4DA30CB2791}" dt="2023-04-21T17:11:15.091" v="2857" actId="1037"/>
          <ac:picMkLst>
            <pc:docMk/>
            <pc:sldMk cId="2727662657" sldId="490"/>
            <ac:picMk id="194" creationId="{6E473DE3-6A67-8205-8916-72BFB3D5CCDA}"/>
          </ac:picMkLst>
        </pc:picChg>
        <pc:picChg chg="add mod topLvl">
          <ac:chgData name="Asadullah Galib" userId="a568b8db-2aef-4097-b5f7-ed17341ae71c" providerId="ADAL" clId="{662E34DF-7CC0-42BA-9037-E4DA30CB2791}" dt="2023-04-21T17:11:37.918" v="2869" actId="1036"/>
          <ac:picMkLst>
            <pc:docMk/>
            <pc:sldMk cId="2727662657" sldId="490"/>
            <ac:picMk id="204" creationId="{D5B1471A-DD72-46D5-32EE-AE645A9F32E1}"/>
          </ac:picMkLst>
        </pc:picChg>
        <pc:picChg chg="add mod topLvl">
          <ac:chgData name="Asadullah Galib" userId="a568b8db-2aef-4097-b5f7-ed17341ae71c" providerId="ADAL" clId="{662E34DF-7CC0-42BA-9037-E4DA30CB2791}" dt="2023-04-21T17:11:37.918" v="2869" actId="1036"/>
          <ac:picMkLst>
            <pc:docMk/>
            <pc:sldMk cId="2727662657" sldId="490"/>
            <ac:picMk id="205" creationId="{EFC65506-3405-61E1-9477-135C4D8D63C0}"/>
          </ac:picMkLst>
        </pc:picChg>
        <pc:cxnChg chg="add del mod">
          <ac:chgData name="Asadullah Galib" userId="a568b8db-2aef-4097-b5f7-ed17341ae71c" providerId="ADAL" clId="{662E34DF-7CC0-42BA-9037-E4DA30CB2791}" dt="2023-04-20T02:47:08.626" v="4"/>
          <ac:cxnSpMkLst>
            <pc:docMk/>
            <pc:sldMk cId="2727662657" sldId="490"/>
            <ac:cxnSpMk id="7" creationId="{CD387533-4898-8E04-E3D9-584F03CB7667}"/>
          </ac:cxnSpMkLst>
        </pc:cxnChg>
        <pc:cxnChg chg="add mod">
          <ac:chgData name="Asadullah Galib" userId="a568b8db-2aef-4097-b5f7-ed17341ae71c" providerId="ADAL" clId="{662E34DF-7CC0-42BA-9037-E4DA30CB2791}" dt="2023-04-21T16:50:45.322" v="2741" actId="571"/>
          <ac:cxnSpMkLst>
            <pc:docMk/>
            <pc:sldMk cId="2727662657" sldId="490"/>
            <ac:cxnSpMk id="10" creationId="{3C4178BD-59AF-0B3A-B6AB-D4D4989F9498}"/>
          </ac:cxnSpMkLst>
        </pc:cxnChg>
        <pc:cxnChg chg="add mod">
          <ac:chgData name="Asadullah Galib" userId="a568b8db-2aef-4097-b5f7-ed17341ae71c" providerId="ADAL" clId="{662E34DF-7CC0-42BA-9037-E4DA30CB2791}" dt="2023-04-21T16:50:45.322" v="2741" actId="571"/>
          <ac:cxnSpMkLst>
            <pc:docMk/>
            <pc:sldMk cId="2727662657" sldId="490"/>
            <ac:cxnSpMk id="17" creationId="{09101C7F-7E67-033C-B545-01BA4E4C372E}"/>
          </ac:cxnSpMkLst>
        </pc:cxnChg>
        <pc:cxnChg chg="add del mod">
          <ac:chgData name="Asadullah Galib" userId="a568b8db-2aef-4097-b5f7-ed17341ae71c" providerId="ADAL" clId="{662E34DF-7CC0-42BA-9037-E4DA30CB2791}" dt="2023-04-20T02:47:08.626" v="4"/>
          <ac:cxnSpMkLst>
            <pc:docMk/>
            <pc:sldMk cId="2727662657" sldId="490"/>
            <ac:cxnSpMk id="17" creationId="{DC45F0EA-8DDC-BA3E-2C84-F6D97634F48D}"/>
          </ac:cxnSpMkLst>
        </pc:cxnChg>
        <pc:cxnChg chg="add del mod">
          <ac:chgData name="Asadullah Galib" userId="a568b8db-2aef-4097-b5f7-ed17341ae71c" providerId="ADAL" clId="{662E34DF-7CC0-42BA-9037-E4DA30CB2791}" dt="2023-04-20T02:47:08.626" v="4"/>
          <ac:cxnSpMkLst>
            <pc:docMk/>
            <pc:sldMk cId="2727662657" sldId="490"/>
            <ac:cxnSpMk id="18" creationId="{2F28BBE3-75B3-69F5-B99C-8578A77778C7}"/>
          </ac:cxnSpMkLst>
        </pc:cxnChg>
        <pc:cxnChg chg="add mod">
          <ac:chgData name="Asadullah Galib" userId="a568b8db-2aef-4097-b5f7-ed17341ae71c" providerId="ADAL" clId="{662E34DF-7CC0-42BA-9037-E4DA30CB2791}" dt="2023-04-21T16:50:45.322" v="2741" actId="571"/>
          <ac:cxnSpMkLst>
            <pc:docMk/>
            <pc:sldMk cId="2727662657" sldId="490"/>
            <ac:cxnSpMk id="18" creationId="{E8631C4C-7CF6-63AF-A3E1-E97A701EA89D}"/>
          </ac:cxnSpMkLst>
        </pc:cxnChg>
        <pc:cxnChg chg="add del mod">
          <ac:chgData name="Asadullah Galib" userId="a568b8db-2aef-4097-b5f7-ed17341ae71c" providerId="ADAL" clId="{662E34DF-7CC0-42BA-9037-E4DA30CB2791}" dt="2023-04-20T02:47:08.626" v="4"/>
          <ac:cxnSpMkLst>
            <pc:docMk/>
            <pc:sldMk cId="2727662657" sldId="490"/>
            <ac:cxnSpMk id="25" creationId="{7B284365-76D2-530D-20AE-75541917C969}"/>
          </ac:cxnSpMkLst>
        </pc:cxnChg>
        <pc:cxnChg chg="add mod">
          <ac:chgData name="Asadullah Galib" userId="a568b8db-2aef-4097-b5f7-ed17341ae71c" providerId="ADAL" clId="{662E34DF-7CC0-42BA-9037-E4DA30CB2791}" dt="2023-04-21T16:50:45.322" v="2741" actId="571"/>
          <ac:cxnSpMkLst>
            <pc:docMk/>
            <pc:sldMk cId="2727662657" sldId="490"/>
            <ac:cxnSpMk id="25" creationId="{D2E044A2-94C4-4F48-592A-661199E4E76E}"/>
          </ac:cxnSpMkLst>
        </pc:cxnChg>
        <pc:cxnChg chg="add mod">
          <ac:chgData name="Asadullah Galib" userId="a568b8db-2aef-4097-b5f7-ed17341ae71c" providerId="ADAL" clId="{662E34DF-7CC0-42BA-9037-E4DA30CB2791}" dt="2023-04-21T16:50:45.322" v="2741" actId="571"/>
          <ac:cxnSpMkLst>
            <pc:docMk/>
            <pc:sldMk cId="2727662657" sldId="490"/>
            <ac:cxnSpMk id="26" creationId="{A0A53162-7F72-4D85-EF1E-0A92CD52C7CE}"/>
          </ac:cxnSpMkLst>
        </pc:cxnChg>
        <pc:cxnChg chg="add del mod">
          <ac:chgData name="Asadullah Galib" userId="a568b8db-2aef-4097-b5f7-ed17341ae71c" providerId="ADAL" clId="{662E34DF-7CC0-42BA-9037-E4DA30CB2791}" dt="2023-04-20T02:47:08.626" v="4"/>
          <ac:cxnSpMkLst>
            <pc:docMk/>
            <pc:sldMk cId="2727662657" sldId="490"/>
            <ac:cxnSpMk id="26" creationId="{FA5B333F-F75B-4FD0-C51F-A40E192C61EF}"/>
          </ac:cxnSpMkLst>
        </pc:cxnChg>
        <pc:cxnChg chg="add mod">
          <ac:chgData name="Asadullah Galib" userId="a568b8db-2aef-4097-b5f7-ed17341ae71c" providerId="ADAL" clId="{662E34DF-7CC0-42BA-9037-E4DA30CB2791}" dt="2023-04-21T16:50:45.322" v="2741" actId="571"/>
          <ac:cxnSpMkLst>
            <pc:docMk/>
            <pc:sldMk cId="2727662657" sldId="490"/>
            <ac:cxnSpMk id="34" creationId="{28C249A9-9BEE-7C8C-8A47-07EF8AA3D420}"/>
          </ac:cxnSpMkLst>
        </pc:cxnChg>
        <pc:cxnChg chg="add del mod">
          <ac:chgData name="Asadullah Galib" userId="a568b8db-2aef-4097-b5f7-ed17341ae71c" providerId="ADAL" clId="{662E34DF-7CC0-42BA-9037-E4DA30CB2791}" dt="2023-04-20T02:47:08.626" v="4"/>
          <ac:cxnSpMkLst>
            <pc:docMk/>
            <pc:sldMk cId="2727662657" sldId="490"/>
            <ac:cxnSpMk id="36" creationId="{DA4A1778-25C8-6638-0440-F20DF87C7CE2}"/>
          </ac:cxnSpMkLst>
        </pc:cxnChg>
        <pc:cxnChg chg="add mod">
          <ac:chgData name="Asadullah Galib" userId="a568b8db-2aef-4097-b5f7-ed17341ae71c" providerId="ADAL" clId="{662E34DF-7CC0-42BA-9037-E4DA30CB2791}" dt="2023-04-21T16:50:45.322" v="2741" actId="571"/>
          <ac:cxnSpMkLst>
            <pc:docMk/>
            <pc:sldMk cId="2727662657" sldId="490"/>
            <ac:cxnSpMk id="41" creationId="{F8A19AC0-62E1-D71D-53F6-72DFC8FB8B0C}"/>
          </ac:cxnSpMkLst>
        </pc:cxnChg>
        <pc:cxnChg chg="add del mod">
          <ac:chgData name="Asadullah Galib" userId="a568b8db-2aef-4097-b5f7-ed17341ae71c" providerId="ADAL" clId="{662E34DF-7CC0-42BA-9037-E4DA30CB2791}" dt="2023-04-20T02:47:08.626" v="4"/>
          <ac:cxnSpMkLst>
            <pc:docMk/>
            <pc:sldMk cId="2727662657" sldId="490"/>
            <ac:cxnSpMk id="43" creationId="{97483832-F066-0B3F-36C0-88F03D5A441C}"/>
          </ac:cxnSpMkLst>
        </pc:cxnChg>
        <pc:cxnChg chg="add mod">
          <ac:chgData name="Asadullah Galib" userId="a568b8db-2aef-4097-b5f7-ed17341ae71c" providerId="ADAL" clId="{662E34DF-7CC0-42BA-9037-E4DA30CB2791}" dt="2023-04-21T16:50:45.322" v="2741" actId="571"/>
          <ac:cxnSpMkLst>
            <pc:docMk/>
            <pc:sldMk cId="2727662657" sldId="490"/>
            <ac:cxnSpMk id="45" creationId="{2F167645-7226-2980-FF0E-A5B854897D98}"/>
          </ac:cxnSpMkLst>
        </pc:cxnChg>
        <pc:cxnChg chg="add del mod">
          <ac:chgData name="Asadullah Galib" userId="a568b8db-2aef-4097-b5f7-ed17341ae71c" providerId="ADAL" clId="{662E34DF-7CC0-42BA-9037-E4DA30CB2791}" dt="2023-04-20T02:47:08.626" v="4"/>
          <ac:cxnSpMkLst>
            <pc:docMk/>
            <pc:sldMk cId="2727662657" sldId="490"/>
            <ac:cxnSpMk id="47" creationId="{1C54C522-8788-5527-4222-A1F9693043CB}"/>
          </ac:cxnSpMkLst>
        </pc:cxnChg>
        <pc:cxnChg chg="add mod">
          <ac:chgData name="Asadullah Galib" userId="a568b8db-2aef-4097-b5f7-ed17341ae71c" providerId="ADAL" clId="{662E34DF-7CC0-42BA-9037-E4DA30CB2791}" dt="2023-04-21T16:50:45.322" v="2741" actId="571"/>
          <ac:cxnSpMkLst>
            <pc:docMk/>
            <pc:sldMk cId="2727662657" sldId="490"/>
            <ac:cxnSpMk id="52" creationId="{E6DB8F06-3455-DAB3-AD3A-6AF3F74C6D45}"/>
          </ac:cxnSpMkLst>
        </pc:cxnChg>
        <pc:cxnChg chg="add mod">
          <ac:chgData name="Asadullah Galib" userId="a568b8db-2aef-4097-b5f7-ed17341ae71c" providerId="ADAL" clId="{662E34DF-7CC0-42BA-9037-E4DA30CB2791}" dt="2023-04-21T16:50:45.322" v="2741" actId="571"/>
          <ac:cxnSpMkLst>
            <pc:docMk/>
            <pc:sldMk cId="2727662657" sldId="490"/>
            <ac:cxnSpMk id="54" creationId="{9FFD5AAD-6361-4530-B332-A650B0004595}"/>
          </ac:cxnSpMkLst>
        </pc:cxnChg>
        <pc:cxnChg chg="add del mod">
          <ac:chgData name="Asadullah Galib" userId="a568b8db-2aef-4097-b5f7-ed17341ae71c" providerId="ADAL" clId="{662E34DF-7CC0-42BA-9037-E4DA30CB2791}" dt="2023-04-20T02:47:08.626" v="4"/>
          <ac:cxnSpMkLst>
            <pc:docMk/>
            <pc:sldMk cId="2727662657" sldId="490"/>
            <ac:cxnSpMk id="54" creationId="{CF878B9E-8C54-5560-CE7F-31349F64513B}"/>
          </ac:cxnSpMkLst>
        </pc:cxnChg>
        <pc:cxnChg chg="add del mod">
          <ac:chgData name="Asadullah Galib" userId="a568b8db-2aef-4097-b5f7-ed17341ae71c" providerId="ADAL" clId="{662E34DF-7CC0-42BA-9037-E4DA30CB2791}" dt="2023-04-20T02:47:08.626" v="4"/>
          <ac:cxnSpMkLst>
            <pc:docMk/>
            <pc:sldMk cId="2727662657" sldId="490"/>
            <ac:cxnSpMk id="55" creationId="{6E901A00-6438-D132-3130-7A9CA83A4F7D}"/>
          </ac:cxnSpMkLst>
        </pc:cxnChg>
        <pc:cxnChg chg="add mod">
          <ac:chgData name="Asadullah Galib" userId="a568b8db-2aef-4097-b5f7-ed17341ae71c" providerId="ADAL" clId="{662E34DF-7CC0-42BA-9037-E4DA30CB2791}" dt="2023-04-21T16:50:45.322" v="2741" actId="571"/>
          <ac:cxnSpMkLst>
            <pc:docMk/>
            <pc:sldMk cId="2727662657" sldId="490"/>
            <ac:cxnSpMk id="55" creationId="{9E92E51C-8F52-4AE5-C426-DEA0350392B1}"/>
          </ac:cxnSpMkLst>
        </pc:cxnChg>
        <pc:cxnChg chg="add del mod">
          <ac:chgData name="Asadullah Galib" userId="a568b8db-2aef-4097-b5f7-ed17341ae71c" providerId="ADAL" clId="{662E34DF-7CC0-42BA-9037-E4DA30CB2791}" dt="2023-04-20T02:47:08.626" v="4"/>
          <ac:cxnSpMkLst>
            <pc:docMk/>
            <pc:sldMk cId="2727662657" sldId="490"/>
            <ac:cxnSpMk id="56" creationId="{9A208C2C-C5D4-5AB3-9299-D580A72FC54C}"/>
          </ac:cxnSpMkLst>
        </pc:cxnChg>
        <pc:cxnChg chg="add mod">
          <ac:chgData name="Asadullah Galib" userId="a568b8db-2aef-4097-b5f7-ed17341ae71c" providerId="ADAL" clId="{662E34DF-7CC0-42BA-9037-E4DA30CB2791}" dt="2023-04-21T16:50:45.322" v="2741" actId="571"/>
          <ac:cxnSpMkLst>
            <pc:docMk/>
            <pc:sldMk cId="2727662657" sldId="490"/>
            <ac:cxnSpMk id="58" creationId="{86A9A0FE-548C-B241-A996-DB4E4E119B4D}"/>
          </ac:cxnSpMkLst>
        </pc:cxnChg>
        <pc:cxnChg chg="add mod">
          <ac:chgData name="Asadullah Galib" userId="a568b8db-2aef-4097-b5f7-ed17341ae71c" providerId="ADAL" clId="{662E34DF-7CC0-42BA-9037-E4DA30CB2791}" dt="2023-04-21T16:50:45.322" v="2741" actId="571"/>
          <ac:cxnSpMkLst>
            <pc:docMk/>
            <pc:sldMk cId="2727662657" sldId="490"/>
            <ac:cxnSpMk id="59" creationId="{0237BF3A-E7D7-CC17-EFDE-7A564879E99C}"/>
          </ac:cxnSpMkLst>
        </pc:cxnChg>
        <pc:cxnChg chg="add del mod">
          <ac:chgData name="Asadullah Galib" userId="a568b8db-2aef-4097-b5f7-ed17341ae71c" providerId="ADAL" clId="{662E34DF-7CC0-42BA-9037-E4DA30CB2791}" dt="2023-04-20T02:47:08.626" v="4"/>
          <ac:cxnSpMkLst>
            <pc:docMk/>
            <pc:sldMk cId="2727662657" sldId="490"/>
            <ac:cxnSpMk id="59" creationId="{7672E56A-BFF6-5DB3-4D53-3BB85096DD05}"/>
          </ac:cxnSpMkLst>
        </pc:cxnChg>
        <pc:cxnChg chg="add del mod">
          <ac:chgData name="Asadullah Galib" userId="a568b8db-2aef-4097-b5f7-ed17341ae71c" providerId="ADAL" clId="{662E34DF-7CC0-42BA-9037-E4DA30CB2791}" dt="2023-04-20T02:47:08.626" v="4"/>
          <ac:cxnSpMkLst>
            <pc:docMk/>
            <pc:sldMk cId="2727662657" sldId="490"/>
            <ac:cxnSpMk id="60" creationId="{CB32A193-08A2-6834-DF93-4059AEB34461}"/>
          </ac:cxnSpMkLst>
        </pc:cxnChg>
        <pc:cxnChg chg="add del mod">
          <ac:chgData name="Asadullah Galib" userId="a568b8db-2aef-4097-b5f7-ed17341ae71c" providerId="ADAL" clId="{662E34DF-7CC0-42BA-9037-E4DA30CB2791}" dt="2023-04-20T02:47:08.626" v="4"/>
          <ac:cxnSpMkLst>
            <pc:docMk/>
            <pc:sldMk cId="2727662657" sldId="490"/>
            <ac:cxnSpMk id="62" creationId="{CB38F1A8-41B1-F802-358F-F211C215F6ED}"/>
          </ac:cxnSpMkLst>
        </pc:cxnChg>
        <pc:cxnChg chg="add del mod">
          <ac:chgData name="Asadullah Galib" userId="a568b8db-2aef-4097-b5f7-ed17341ae71c" providerId="ADAL" clId="{662E34DF-7CC0-42BA-9037-E4DA30CB2791}" dt="2023-04-20T02:47:08.626" v="4"/>
          <ac:cxnSpMkLst>
            <pc:docMk/>
            <pc:sldMk cId="2727662657" sldId="490"/>
            <ac:cxnSpMk id="63" creationId="{DE72AA22-AB3F-C348-9AAA-DD754FAF96A6}"/>
          </ac:cxnSpMkLst>
        </pc:cxnChg>
        <pc:cxnChg chg="add del mod">
          <ac:chgData name="Asadullah Galib" userId="a568b8db-2aef-4097-b5f7-ed17341ae71c" providerId="ADAL" clId="{662E34DF-7CC0-42BA-9037-E4DA30CB2791}" dt="2023-04-20T02:47:08.626" v="4"/>
          <ac:cxnSpMkLst>
            <pc:docMk/>
            <pc:sldMk cId="2727662657" sldId="490"/>
            <ac:cxnSpMk id="66" creationId="{1E5A54D8-6D02-1177-52BA-5279C230430D}"/>
          </ac:cxnSpMkLst>
        </pc:cxnChg>
        <pc:cxnChg chg="add del mod">
          <ac:chgData name="Asadullah Galib" userId="a568b8db-2aef-4097-b5f7-ed17341ae71c" providerId="ADAL" clId="{662E34DF-7CC0-42BA-9037-E4DA30CB2791}" dt="2023-04-20T02:47:08.626" v="4"/>
          <ac:cxnSpMkLst>
            <pc:docMk/>
            <pc:sldMk cId="2727662657" sldId="490"/>
            <ac:cxnSpMk id="67" creationId="{E69ED4F0-106C-A46B-94A8-A3B1C4338F5C}"/>
          </ac:cxnSpMkLst>
        </pc:cxnChg>
        <pc:cxnChg chg="add del mod">
          <ac:chgData name="Asadullah Galib" userId="a568b8db-2aef-4097-b5f7-ed17341ae71c" providerId="ADAL" clId="{662E34DF-7CC0-42BA-9037-E4DA30CB2791}" dt="2023-04-20T02:47:08.626" v="4"/>
          <ac:cxnSpMkLst>
            <pc:docMk/>
            <pc:sldMk cId="2727662657" sldId="490"/>
            <ac:cxnSpMk id="79" creationId="{E768AA77-A65B-9C22-D297-8D33FBC6F567}"/>
          </ac:cxnSpMkLst>
        </pc:cxnChg>
        <pc:cxnChg chg="add del mod">
          <ac:chgData name="Asadullah Galib" userId="a568b8db-2aef-4097-b5f7-ed17341ae71c" providerId="ADAL" clId="{662E34DF-7CC0-42BA-9037-E4DA30CB2791}" dt="2023-04-20T02:47:08.626" v="4"/>
          <ac:cxnSpMkLst>
            <pc:docMk/>
            <pc:sldMk cId="2727662657" sldId="490"/>
            <ac:cxnSpMk id="80" creationId="{E21E98C0-3349-50EF-A8CC-1DE84BF8E4C4}"/>
          </ac:cxnSpMkLst>
        </pc:cxnChg>
        <pc:cxnChg chg="add del mod">
          <ac:chgData name="Asadullah Galib" userId="a568b8db-2aef-4097-b5f7-ed17341ae71c" providerId="ADAL" clId="{662E34DF-7CC0-42BA-9037-E4DA30CB2791}" dt="2023-04-20T02:47:08.626" v="4"/>
          <ac:cxnSpMkLst>
            <pc:docMk/>
            <pc:sldMk cId="2727662657" sldId="490"/>
            <ac:cxnSpMk id="81" creationId="{BA6A5055-1E10-3865-4D38-4577CEF1F172}"/>
          </ac:cxnSpMkLst>
        </pc:cxnChg>
        <pc:cxnChg chg="add del mod">
          <ac:chgData name="Asadullah Galib" userId="a568b8db-2aef-4097-b5f7-ed17341ae71c" providerId="ADAL" clId="{662E34DF-7CC0-42BA-9037-E4DA30CB2791}" dt="2023-04-20T02:48:36.312" v="11"/>
          <ac:cxnSpMkLst>
            <pc:docMk/>
            <pc:sldMk cId="2727662657" sldId="490"/>
            <ac:cxnSpMk id="85" creationId="{99063E44-FB39-BE63-8143-A9B152E4F689}"/>
          </ac:cxnSpMkLst>
        </pc:cxnChg>
        <pc:cxnChg chg="add mod">
          <ac:chgData name="Asadullah Galib" userId="a568b8db-2aef-4097-b5f7-ed17341ae71c" providerId="ADAL" clId="{662E34DF-7CC0-42BA-9037-E4DA30CB2791}" dt="2023-04-21T17:08:12.264" v="2808" actId="571"/>
          <ac:cxnSpMkLst>
            <pc:docMk/>
            <pc:sldMk cId="2727662657" sldId="490"/>
            <ac:cxnSpMk id="87" creationId="{2DB91596-F1F9-AF1C-E7A2-492338178FF0}"/>
          </ac:cxnSpMkLst>
        </pc:cxnChg>
        <pc:cxnChg chg="add mod">
          <ac:chgData name="Asadullah Galib" userId="a568b8db-2aef-4097-b5f7-ed17341ae71c" providerId="ADAL" clId="{662E34DF-7CC0-42BA-9037-E4DA30CB2791}" dt="2023-04-21T17:08:12.264" v="2808" actId="571"/>
          <ac:cxnSpMkLst>
            <pc:docMk/>
            <pc:sldMk cId="2727662657" sldId="490"/>
            <ac:cxnSpMk id="88" creationId="{9C793A08-2E88-063E-FDCD-0942C0DBED2E}"/>
          </ac:cxnSpMkLst>
        </pc:cxnChg>
        <pc:cxnChg chg="add mod">
          <ac:chgData name="Asadullah Galib" userId="a568b8db-2aef-4097-b5f7-ed17341ae71c" providerId="ADAL" clId="{662E34DF-7CC0-42BA-9037-E4DA30CB2791}" dt="2023-04-21T17:08:12.264" v="2808" actId="571"/>
          <ac:cxnSpMkLst>
            <pc:docMk/>
            <pc:sldMk cId="2727662657" sldId="490"/>
            <ac:cxnSpMk id="90" creationId="{DD13B2E3-841D-9A8D-C498-5516B9638FA5}"/>
          </ac:cxnSpMkLst>
        </pc:cxnChg>
        <pc:cxnChg chg="add mod">
          <ac:chgData name="Asadullah Galib" userId="a568b8db-2aef-4097-b5f7-ed17341ae71c" providerId="ADAL" clId="{662E34DF-7CC0-42BA-9037-E4DA30CB2791}" dt="2023-04-21T17:08:12.264" v="2808" actId="571"/>
          <ac:cxnSpMkLst>
            <pc:docMk/>
            <pc:sldMk cId="2727662657" sldId="490"/>
            <ac:cxnSpMk id="91" creationId="{CECA3A2F-7407-D51C-8A93-5764489B5A0B}"/>
          </ac:cxnSpMkLst>
        </pc:cxnChg>
        <pc:cxnChg chg="add mod">
          <ac:chgData name="Asadullah Galib" userId="a568b8db-2aef-4097-b5f7-ed17341ae71c" providerId="ADAL" clId="{662E34DF-7CC0-42BA-9037-E4DA30CB2791}" dt="2023-04-21T17:08:31.867" v="2812" actId="571"/>
          <ac:cxnSpMkLst>
            <pc:docMk/>
            <pc:sldMk cId="2727662657" sldId="490"/>
            <ac:cxnSpMk id="94" creationId="{757DF316-174A-7369-8469-43ABC3C548C7}"/>
          </ac:cxnSpMkLst>
        </pc:cxnChg>
        <pc:cxnChg chg="add del mod">
          <ac:chgData name="Asadullah Galib" userId="a568b8db-2aef-4097-b5f7-ed17341ae71c" providerId="ADAL" clId="{662E34DF-7CC0-42BA-9037-E4DA30CB2791}" dt="2023-04-20T02:48:36.312" v="11"/>
          <ac:cxnSpMkLst>
            <pc:docMk/>
            <pc:sldMk cId="2727662657" sldId="490"/>
            <ac:cxnSpMk id="95" creationId="{F954C05F-8E38-D9AA-6A43-6055AC755A66}"/>
          </ac:cxnSpMkLst>
        </pc:cxnChg>
        <pc:cxnChg chg="add del mod">
          <ac:chgData name="Asadullah Galib" userId="a568b8db-2aef-4097-b5f7-ed17341ae71c" providerId="ADAL" clId="{662E34DF-7CC0-42BA-9037-E4DA30CB2791}" dt="2023-04-20T02:48:36.312" v="11"/>
          <ac:cxnSpMkLst>
            <pc:docMk/>
            <pc:sldMk cId="2727662657" sldId="490"/>
            <ac:cxnSpMk id="96" creationId="{14573726-261D-6FEE-B8A9-E092B9EB479D}"/>
          </ac:cxnSpMkLst>
        </pc:cxnChg>
        <pc:cxnChg chg="add mod">
          <ac:chgData name="Asadullah Galib" userId="a568b8db-2aef-4097-b5f7-ed17341ae71c" providerId="ADAL" clId="{662E34DF-7CC0-42BA-9037-E4DA30CB2791}" dt="2023-04-21T17:08:31.867" v="2812" actId="571"/>
          <ac:cxnSpMkLst>
            <pc:docMk/>
            <pc:sldMk cId="2727662657" sldId="490"/>
            <ac:cxnSpMk id="99" creationId="{E99C3B35-DE5E-CCBA-3971-A6D1781F9EEC}"/>
          </ac:cxnSpMkLst>
        </pc:cxnChg>
        <pc:cxnChg chg="add mod">
          <ac:chgData name="Asadullah Galib" userId="a568b8db-2aef-4097-b5f7-ed17341ae71c" providerId="ADAL" clId="{662E34DF-7CC0-42BA-9037-E4DA30CB2791}" dt="2023-04-21T17:08:31.867" v="2812" actId="571"/>
          <ac:cxnSpMkLst>
            <pc:docMk/>
            <pc:sldMk cId="2727662657" sldId="490"/>
            <ac:cxnSpMk id="101" creationId="{3BEA87E1-FEA8-F0C6-2DAB-A85C5716C0F9}"/>
          </ac:cxnSpMkLst>
        </pc:cxnChg>
        <pc:cxnChg chg="add del mod">
          <ac:chgData name="Asadullah Galib" userId="a568b8db-2aef-4097-b5f7-ed17341ae71c" providerId="ADAL" clId="{662E34DF-7CC0-42BA-9037-E4DA30CB2791}" dt="2023-04-20T02:48:36.312" v="11"/>
          <ac:cxnSpMkLst>
            <pc:docMk/>
            <pc:sldMk cId="2727662657" sldId="490"/>
            <ac:cxnSpMk id="103" creationId="{F6A806E3-6327-0E6A-2FC1-487A4BCD799A}"/>
          </ac:cxnSpMkLst>
        </pc:cxnChg>
        <pc:cxnChg chg="add del mod">
          <ac:chgData name="Asadullah Galib" userId="a568b8db-2aef-4097-b5f7-ed17341ae71c" providerId="ADAL" clId="{662E34DF-7CC0-42BA-9037-E4DA30CB2791}" dt="2023-04-20T02:48:36.312" v="11"/>
          <ac:cxnSpMkLst>
            <pc:docMk/>
            <pc:sldMk cId="2727662657" sldId="490"/>
            <ac:cxnSpMk id="104" creationId="{8633B6C3-1216-FCDB-3D2A-3CFE8873FD63}"/>
          </ac:cxnSpMkLst>
        </pc:cxnChg>
        <pc:cxnChg chg="add del mod">
          <ac:chgData name="Asadullah Galib" userId="a568b8db-2aef-4097-b5f7-ed17341ae71c" providerId="ADAL" clId="{662E34DF-7CC0-42BA-9037-E4DA30CB2791}" dt="2023-04-21T17:10:44.849" v="2829" actId="478"/>
          <ac:cxnSpMkLst>
            <pc:docMk/>
            <pc:sldMk cId="2727662657" sldId="490"/>
            <ac:cxnSpMk id="111" creationId="{FAF0CD2B-48C5-2455-787C-674A2E57B664}"/>
          </ac:cxnSpMkLst>
        </pc:cxnChg>
        <pc:cxnChg chg="add mod">
          <ac:chgData name="Asadullah Galib" userId="a568b8db-2aef-4097-b5f7-ed17341ae71c" providerId="ADAL" clId="{662E34DF-7CC0-42BA-9037-E4DA30CB2791}" dt="2023-04-21T17:12:31.055" v="2891" actId="1036"/>
          <ac:cxnSpMkLst>
            <pc:docMk/>
            <pc:sldMk cId="2727662657" sldId="490"/>
            <ac:cxnSpMk id="112" creationId="{7ECB5D89-4378-759C-04BD-6DA3222D38CB}"/>
          </ac:cxnSpMkLst>
        </pc:cxnChg>
        <pc:cxnChg chg="add del mod">
          <ac:chgData name="Asadullah Galib" userId="a568b8db-2aef-4097-b5f7-ed17341ae71c" providerId="ADAL" clId="{662E34DF-7CC0-42BA-9037-E4DA30CB2791}" dt="2023-04-21T17:12:10.295" v="2881"/>
          <ac:cxnSpMkLst>
            <pc:docMk/>
            <pc:sldMk cId="2727662657" sldId="490"/>
            <ac:cxnSpMk id="113" creationId="{29A98F99-38EB-0150-3DB6-932D6595E40F}"/>
          </ac:cxnSpMkLst>
        </pc:cxnChg>
        <pc:cxnChg chg="add del mod">
          <ac:chgData name="Asadullah Galib" userId="a568b8db-2aef-4097-b5f7-ed17341ae71c" providerId="ADAL" clId="{662E34DF-7CC0-42BA-9037-E4DA30CB2791}" dt="2023-04-20T02:48:36.312" v="11"/>
          <ac:cxnSpMkLst>
            <pc:docMk/>
            <pc:sldMk cId="2727662657" sldId="490"/>
            <ac:cxnSpMk id="114" creationId="{CB0BF3BF-D082-12B6-AFC7-4077899D44DA}"/>
          </ac:cxnSpMkLst>
        </pc:cxnChg>
        <pc:cxnChg chg="add mod">
          <ac:chgData name="Asadullah Galib" userId="a568b8db-2aef-4097-b5f7-ed17341ae71c" providerId="ADAL" clId="{662E34DF-7CC0-42BA-9037-E4DA30CB2791}" dt="2023-04-21T17:12:34.933" v="2898" actId="1035"/>
          <ac:cxnSpMkLst>
            <pc:docMk/>
            <pc:sldMk cId="2727662657" sldId="490"/>
            <ac:cxnSpMk id="118" creationId="{F79DB24E-D99C-067A-2723-1F0064288127}"/>
          </ac:cxnSpMkLst>
        </pc:cxnChg>
        <pc:cxnChg chg="add mod">
          <ac:chgData name="Asadullah Galib" userId="a568b8db-2aef-4097-b5f7-ed17341ae71c" providerId="ADAL" clId="{662E34DF-7CC0-42BA-9037-E4DA30CB2791}" dt="2023-04-21T17:15:51.171" v="2908" actId="571"/>
          <ac:cxnSpMkLst>
            <pc:docMk/>
            <pc:sldMk cId="2727662657" sldId="490"/>
            <ac:cxnSpMk id="119" creationId="{F4218AD3-62D9-D1C2-C0EC-027E131EFEA1}"/>
          </ac:cxnSpMkLst>
        </pc:cxnChg>
        <pc:cxnChg chg="add mod">
          <ac:chgData name="Asadullah Galib" userId="a568b8db-2aef-4097-b5f7-ed17341ae71c" providerId="ADAL" clId="{662E34DF-7CC0-42BA-9037-E4DA30CB2791}" dt="2023-04-21T17:15:51.171" v="2908" actId="571"/>
          <ac:cxnSpMkLst>
            <pc:docMk/>
            <pc:sldMk cId="2727662657" sldId="490"/>
            <ac:cxnSpMk id="120" creationId="{340E935D-1C81-EC65-90A7-A00AD6DDB7E6}"/>
          </ac:cxnSpMkLst>
        </pc:cxnChg>
        <pc:cxnChg chg="add mod">
          <ac:chgData name="Asadullah Galib" userId="a568b8db-2aef-4097-b5f7-ed17341ae71c" providerId="ADAL" clId="{662E34DF-7CC0-42BA-9037-E4DA30CB2791}" dt="2023-04-21T17:15:51.171" v="2908" actId="571"/>
          <ac:cxnSpMkLst>
            <pc:docMk/>
            <pc:sldMk cId="2727662657" sldId="490"/>
            <ac:cxnSpMk id="121" creationId="{7511EB17-6E66-F743-9DFE-30210A14E778}"/>
          </ac:cxnSpMkLst>
        </pc:cxnChg>
        <pc:cxnChg chg="add del mod">
          <ac:chgData name="Asadullah Galib" userId="a568b8db-2aef-4097-b5f7-ed17341ae71c" providerId="ADAL" clId="{662E34DF-7CC0-42BA-9037-E4DA30CB2791}" dt="2023-04-20T02:48:36.312" v="11"/>
          <ac:cxnSpMkLst>
            <pc:docMk/>
            <pc:sldMk cId="2727662657" sldId="490"/>
            <ac:cxnSpMk id="121" creationId="{A1F24BB1-1218-2052-ACCC-C02A4FE019A5}"/>
          </ac:cxnSpMkLst>
        </pc:cxnChg>
        <pc:cxnChg chg="add mod">
          <ac:chgData name="Asadullah Galib" userId="a568b8db-2aef-4097-b5f7-ed17341ae71c" providerId="ADAL" clId="{662E34DF-7CC0-42BA-9037-E4DA30CB2791}" dt="2023-04-21T17:16:27.455" v="2912" actId="571"/>
          <ac:cxnSpMkLst>
            <pc:docMk/>
            <pc:sldMk cId="2727662657" sldId="490"/>
            <ac:cxnSpMk id="124" creationId="{E8DCB285-54FE-3BD4-F250-8C24F77544D2}"/>
          </ac:cxnSpMkLst>
        </pc:cxnChg>
        <pc:cxnChg chg="add del mod">
          <ac:chgData name="Asadullah Galib" userId="a568b8db-2aef-4097-b5f7-ed17341ae71c" providerId="ADAL" clId="{662E34DF-7CC0-42BA-9037-E4DA30CB2791}" dt="2023-04-20T02:48:36.312" v="11"/>
          <ac:cxnSpMkLst>
            <pc:docMk/>
            <pc:sldMk cId="2727662657" sldId="490"/>
            <ac:cxnSpMk id="125" creationId="{1D19ED91-4754-041C-C9D6-C7523FA2F30E}"/>
          </ac:cxnSpMkLst>
        </pc:cxnChg>
        <pc:cxnChg chg="add del mod">
          <ac:chgData name="Asadullah Galib" userId="a568b8db-2aef-4097-b5f7-ed17341ae71c" providerId="ADAL" clId="{662E34DF-7CC0-42BA-9037-E4DA30CB2791}" dt="2023-04-20T02:48:36.312" v="11"/>
          <ac:cxnSpMkLst>
            <pc:docMk/>
            <pc:sldMk cId="2727662657" sldId="490"/>
            <ac:cxnSpMk id="132" creationId="{EE030B69-EEA3-F5FD-F791-16B3517036E0}"/>
          </ac:cxnSpMkLst>
        </pc:cxnChg>
        <pc:cxnChg chg="add del mod">
          <ac:chgData name="Asadullah Galib" userId="a568b8db-2aef-4097-b5f7-ed17341ae71c" providerId="ADAL" clId="{662E34DF-7CC0-42BA-9037-E4DA30CB2791}" dt="2023-04-20T02:48:36.312" v="11"/>
          <ac:cxnSpMkLst>
            <pc:docMk/>
            <pc:sldMk cId="2727662657" sldId="490"/>
            <ac:cxnSpMk id="133" creationId="{F38AE141-BF2A-A291-978D-814DA877EC02}"/>
          </ac:cxnSpMkLst>
        </pc:cxnChg>
        <pc:cxnChg chg="add del mod">
          <ac:chgData name="Asadullah Galib" userId="a568b8db-2aef-4097-b5f7-ed17341ae71c" providerId="ADAL" clId="{662E34DF-7CC0-42BA-9037-E4DA30CB2791}" dt="2023-04-20T02:48:36.312" v="11"/>
          <ac:cxnSpMkLst>
            <pc:docMk/>
            <pc:sldMk cId="2727662657" sldId="490"/>
            <ac:cxnSpMk id="134" creationId="{A70C1D67-82F8-5FD4-821A-7125E75361C4}"/>
          </ac:cxnSpMkLst>
        </pc:cxnChg>
        <pc:cxnChg chg="add del mod">
          <ac:chgData name="Asadullah Galib" userId="a568b8db-2aef-4097-b5f7-ed17341ae71c" providerId="ADAL" clId="{662E34DF-7CC0-42BA-9037-E4DA30CB2791}" dt="2023-04-20T02:48:36.312" v="11"/>
          <ac:cxnSpMkLst>
            <pc:docMk/>
            <pc:sldMk cId="2727662657" sldId="490"/>
            <ac:cxnSpMk id="137" creationId="{18C5C87D-23CF-3330-D947-0F4AC966CD97}"/>
          </ac:cxnSpMkLst>
        </pc:cxnChg>
        <pc:cxnChg chg="add del mod">
          <ac:chgData name="Asadullah Galib" userId="a568b8db-2aef-4097-b5f7-ed17341ae71c" providerId="ADAL" clId="{662E34DF-7CC0-42BA-9037-E4DA30CB2791}" dt="2023-04-20T02:48:36.312" v="11"/>
          <ac:cxnSpMkLst>
            <pc:docMk/>
            <pc:sldMk cId="2727662657" sldId="490"/>
            <ac:cxnSpMk id="138" creationId="{3C097853-B367-33DF-12D5-5A967559112D}"/>
          </ac:cxnSpMkLst>
        </pc:cxnChg>
        <pc:cxnChg chg="add del mod">
          <ac:chgData name="Asadullah Galib" userId="a568b8db-2aef-4097-b5f7-ed17341ae71c" providerId="ADAL" clId="{662E34DF-7CC0-42BA-9037-E4DA30CB2791}" dt="2023-04-20T02:48:36.312" v="11"/>
          <ac:cxnSpMkLst>
            <pc:docMk/>
            <pc:sldMk cId="2727662657" sldId="490"/>
            <ac:cxnSpMk id="140" creationId="{523A7D92-9566-4C18-048C-1930EF976ADC}"/>
          </ac:cxnSpMkLst>
        </pc:cxnChg>
        <pc:cxnChg chg="add del mod">
          <ac:chgData name="Asadullah Galib" userId="a568b8db-2aef-4097-b5f7-ed17341ae71c" providerId="ADAL" clId="{662E34DF-7CC0-42BA-9037-E4DA30CB2791}" dt="2023-04-20T02:48:36.312" v="11"/>
          <ac:cxnSpMkLst>
            <pc:docMk/>
            <pc:sldMk cId="2727662657" sldId="490"/>
            <ac:cxnSpMk id="141" creationId="{618E9CC9-C233-85B1-7B65-D8C4C0ADAA78}"/>
          </ac:cxnSpMkLst>
        </pc:cxnChg>
        <pc:cxnChg chg="add del mod">
          <ac:chgData name="Asadullah Galib" userId="a568b8db-2aef-4097-b5f7-ed17341ae71c" providerId="ADAL" clId="{662E34DF-7CC0-42BA-9037-E4DA30CB2791}" dt="2023-04-20T02:48:36.312" v="11"/>
          <ac:cxnSpMkLst>
            <pc:docMk/>
            <pc:sldMk cId="2727662657" sldId="490"/>
            <ac:cxnSpMk id="144" creationId="{F8DDC5C0-F690-4522-2565-80B5A5B3A7CB}"/>
          </ac:cxnSpMkLst>
        </pc:cxnChg>
        <pc:cxnChg chg="add del mod">
          <ac:chgData name="Asadullah Galib" userId="a568b8db-2aef-4097-b5f7-ed17341ae71c" providerId="ADAL" clId="{662E34DF-7CC0-42BA-9037-E4DA30CB2791}" dt="2023-04-20T02:48:36.312" v="11"/>
          <ac:cxnSpMkLst>
            <pc:docMk/>
            <pc:sldMk cId="2727662657" sldId="490"/>
            <ac:cxnSpMk id="145" creationId="{533EC8A3-3162-7D01-A469-C65FD02D7A84}"/>
          </ac:cxnSpMkLst>
        </pc:cxnChg>
        <pc:cxnChg chg="add del mod">
          <ac:chgData name="Asadullah Galib" userId="a568b8db-2aef-4097-b5f7-ed17341ae71c" providerId="ADAL" clId="{662E34DF-7CC0-42BA-9037-E4DA30CB2791}" dt="2023-04-20T02:48:36.312" v="11"/>
          <ac:cxnSpMkLst>
            <pc:docMk/>
            <pc:sldMk cId="2727662657" sldId="490"/>
            <ac:cxnSpMk id="157" creationId="{80113C30-1520-9104-6F87-0C7BF5ADEE83}"/>
          </ac:cxnSpMkLst>
        </pc:cxnChg>
        <pc:cxnChg chg="add del mod">
          <ac:chgData name="Asadullah Galib" userId="a568b8db-2aef-4097-b5f7-ed17341ae71c" providerId="ADAL" clId="{662E34DF-7CC0-42BA-9037-E4DA30CB2791}" dt="2023-04-20T02:48:36.312" v="11"/>
          <ac:cxnSpMkLst>
            <pc:docMk/>
            <pc:sldMk cId="2727662657" sldId="490"/>
            <ac:cxnSpMk id="158" creationId="{0D61DB86-CA87-EFAE-EBD0-8BB01B314901}"/>
          </ac:cxnSpMkLst>
        </pc:cxnChg>
        <pc:cxnChg chg="add del mod">
          <ac:chgData name="Asadullah Galib" userId="a568b8db-2aef-4097-b5f7-ed17341ae71c" providerId="ADAL" clId="{662E34DF-7CC0-42BA-9037-E4DA30CB2791}" dt="2023-04-20T02:48:36.312" v="11"/>
          <ac:cxnSpMkLst>
            <pc:docMk/>
            <pc:sldMk cId="2727662657" sldId="490"/>
            <ac:cxnSpMk id="159" creationId="{B87AA3B7-645B-1BC4-FE39-33A447B5DE32}"/>
          </ac:cxnSpMkLst>
        </pc:cxnChg>
        <pc:cxnChg chg="add mod topLvl">
          <ac:chgData name="Asadullah Galib" userId="a568b8db-2aef-4097-b5f7-ed17341ae71c" providerId="ADAL" clId="{662E34DF-7CC0-42BA-9037-E4DA30CB2791}" dt="2023-04-20T02:51:04.402" v="28" actId="404"/>
          <ac:cxnSpMkLst>
            <pc:docMk/>
            <pc:sldMk cId="2727662657" sldId="490"/>
            <ac:cxnSpMk id="162" creationId="{A4764007-01C2-1C45-4BCA-A5DBA84B0865}"/>
          </ac:cxnSpMkLst>
        </pc:cxnChg>
        <pc:cxnChg chg="add mod topLvl">
          <ac:chgData name="Asadullah Galib" userId="a568b8db-2aef-4097-b5f7-ed17341ae71c" providerId="ADAL" clId="{662E34DF-7CC0-42BA-9037-E4DA30CB2791}" dt="2023-04-20T02:51:04.402" v="28" actId="404"/>
          <ac:cxnSpMkLst>
            <pc:docMk/>
            <pc:sldMk cId="2727662657" sldId="490"/>
            <ac:cxnSpMk id="172" creationId="{2562662B-D70A-EF6F-D990-A431ED982E25}"/>
          </ac:cxnSpMkLst>
        </pc:cxnChg>
        <pc:cxnChg chg="add mod topLvl">
          <ac:chgData name="Asadullah Galib" userId="a568b8db-2aef-4097-b5f7-ed17341ae71c" providerId="ADAL" clId="{662E34DF-7CC0-42BA-9037-E4DA30CB2791}" dt="2023-04-20T02:51:04.402" v="28" actId="404"/>
          <ac:cxnSpMkLst>
            <pc:docMk/>
            <pc:sldMk cId="2727662657" sldId="490"/>
            <ac:cxnSpMk id="173" creationId="{75668DEC-C8D2-3D0C-4C0B-AC32D5D43EC1}"/>
          </ac:cxnSpMkLst>
        </pc:cxnChg>
        <pc:cxnChg chg="add mod topLvl">
          <ac:chgData name="Asadullah Galib" userId="a568b8db-2aef-4097-b5f7-ed17341ae71c" providerId="ADAL" clId="{662E34DF-7CC0-42BA-9037-E4DA30CB2791}" dt="2023-04-21T17:09:24.768" v="2820" actId="14100"/>
          <ac:cxnSpMkLst>
            <pc:docMk/>
            <pc:sldMk cId="2727662657" sldId="490"/>
            <ac:cxnSpMk id="180" creationId="{3F55589C-B6CA-658C-B202-4830C0675EA0}"/>
          </ac:cxnSpMkLst>
        </pc:cxnChg>
        <pc:cxnChg chg="add mod topLvl">
          <ac:chgData name="Asadullah Galib" userId="a568b8db-2aef-4097-b5f7-ed17341ae71c" providerId="ADAL" clId="{662E34DF-7CC0-42BA-9037-E4DA30CB2791}" dt="2023-04-20T02:51:04.402" v="28" actId="404"/>
          <ac:cxnSpMkLst>
            <pc:docMk/>
            <pc:sldMk cId="2727662657" sldId="490"/>
            <ac:cxnSpMk id="181" creationId="{141DA411-D573-AC7B-97EA-9630C9204689}"/>
          </ac:cxnSpMkLst>
        </pc:cxnChg>
        <pc:cxnChg chg="add mod topLvl">
          <ac:chgData name="Asadullah Galib" userId="a568b8db-2aef-4097-b5f7-ed17341ae71c" providerId="ADAL" clId="{662E34DF-7CC0-42BA-9037-E4DA30CB2791}" dt="2023-04-21T17:11:15.091" v="2857" actId="1037"/>
          <ac:cxnSpMkLst>
            <pc:docMk/>
            <pc:sldMk cId="2727662657" sldId="490"/>
            <ac:cxnSpMk id="191" creationId="{D5F3100B-8086-5FB1-74C0-20A201630060}"/>
          </ac:cxnSpMkLst>
        </pc:cxnChg>
        <pc:cxnChg chg="add mod topLvl">
          <ac:chgData name="Asadullah Galib" userId="a568b8db-2aef-4097-b5f7-ed17341ae71c" providerId="ADAL" clId="{662E34DF-7CC0-42BA-9037-E4DA30CB2791}" dt="2023-04-21T17:11:15.091" v="2857" actId="1037"/>
          <ac:cxnSpMkLst>
            <pc:docMk/>
            <pc:sldMk cId="2727662657" sldId="490"/>
            <ac:cxnSpMk id="198" creationId="{432BE4B4-8D01-C596-492D-8547AA45907B}"/>
          </ac:cxnSpMkLst>
        </pc:cxnChg>
        <pc:cxnChg chg="add mod topLvl">
          <ac:chgData name="Asadullah Galib" userId="a568b8db-2aef-4097-b5f7-ed17341ae71c" providerId="ADAL" clId="{662E34DF-7CC0-42BA-9037-E4DA30CB2791}" dt="2023-04-21T17:11:37.918" v="2869" actId="1036"/>
          <ac:cxnSpMkLst>
            <pc:docMk/>
            <pc:sldMk cId="2727662657" sldId="490"/>
            <ac:cxnSpMk id="202" creationId="{B5AFF346-57A0-DB93-9D8F-3B3363812F25}"/>
          </ac:cxnSpMkLst>
        </pc:cxnChg>
        <pc:cxnChg chg="add mod topLvl">
          <ac:chgData name="Asadullah Galib" userId="a568b8db-2aef-4097-b5f7-ed17341ae71c" providerId="ADAL" clId="{662E34DF-7CC0-42BA-9037-E4DA30CB2791}" dt="2023-04-21T17:11:37.918" v="2869" actId="1036"/>
          <ac:cxnSpMkLst>
            <pc:docMk/>
            <pc:sldMk cId="2727662657" sldId="490"/>
            <ac:cxnSpMk id="209" creationId="{5316D0C1-CFCD-1CF7-AC70-E725BABFFB8C}"/>
          </ac:cxnSpMkLst>
        </pc:cxnChg>
        <pc:cxnChg chg="add mod topLvl">
          <ac:chgData name="Asadullah Galib" userId="a568b8db-2aef-4097-b5f7-ed17341ae71c" providerId="ADAL" clId="{662E34DF-7CC0-42BA-9037-E4DA30CB2791}" dt="2023-04-20T02:51:04.402" v="28" actId="404"/>
          <ac:cxnSpMkLst>
            <pc:docMk/>
            <pc:sldMk cId="2727662657" sldId="490"/>
            <ac:cxnSpMk id="210" creationId="{AD755554-BCD2-351F-840C-BDC71A7A4A64}"/>
          </ac:cxnSpMkLst>
        </pc:cxnChg>
        <pc:cxnChg chg="add mod topLvl">
          <ac:chgData name="Asadullah Galib" userId="a568b8db-2aef-4097-b5f7-ed17341ae71c" providerId="ADAL" clId="{662E34DF-7CC0-42BA-9037-E4DA30CB2791}" dt="2023-04-21T17:15:28.856" v="2905" actId="1076"/>
          <ac:cxnSpMkLst>
            <pc:docMk/>
            <pc:sldMk cId="2727662657" sldId="490"/>
            <ac:cxnSpMk id="211" creationId="{3731AFD2-8C86-17E8-D9F4-E8D14F54537C}"/>
          </ac:cxnSpMkLst>
        </pc:cxnChg>
        <pc:cxnChg chg="add mod topLvl">
          <ac:chgData name="Asadullah Galib" userId="a568b8db-2aef-4097-b5f7-ed17341ae71c" providerId="ADAL" clId="{662E34DF-7CC0-42BA-9037-E4DA30CB2791}" dt="2023-04-21T17:11:15.091" v="2857" actId="1037"/>
          <ac:cxnSpMkLst>
            <pc:docMk/>
            <pc:sldMk cId="2727662657" sldId="490"/>
            <ac:cxnSpMk id="214" creationId="{5C9DC8A4-C14D-CF3D-3AB8-0770DF874DA8}"/>
          </ac:cxnSpMkLst>
        </pc:cxnChg>
        <pc:cxnChg chg="add mod topLvl">
          <ac:chgData name="Asadullah Galib" userId="a568b8db-2aef-4097-b5f7-ed17341ae71c" providerId="ADAL" clId="{662E34DF-7CC0-42BA-9037-E4DA30CB2791}" dt="2023-04-21T17:11:15.091" v="2857" actId="1037"/>
          <ac:cxnSpMkLst>
            <pc:docMk/>
            <pc:sldMk cId="2727662657" sldId="490"/>
            <ac:cxnSpMk id="215" creationId="{8E57D9F4-A476-3710-61A4-1B4B3C41040D}"/>
          </ac:cxnSpMkLst>
        </pc:cxnChg>
        <pc:cxnChg chg="add mod topLvl">
          <ac:chgData name="Asadullah Galib" userId="a568b8db-2aef-4097-b5f7-ed17341ae71c" providerId="ADAL" clId="{662E34DF-7CC0-42BA-9037-E4DA30CB2791}" dt="2023-04-21T17:11:37.918" v="2869" actId="1036"/>
          <ac:cxnSpMkLst>
            <pc:docMk/>
            <pc:sldMk cId="2727662657" sldId="490"/>
            <ac:cxnSpMk id="217" creationId="{A2B53D12-DBDF-1741-BA70-07E4739498B9}"/>
          </ac:cxnSpMkLst>
        </pc:cxnChg>
        <pc:cxnChg chg="add mod topLvl">
          <ac:chgData name="Asadullah Galib" userId="a568b8db-2aef-4097-b5f7-ed17341ae71c" providerId="ADAL" clId="{662E34DF-7CC0-42BA-9037-E4DA30CB2791}" dt="2023-04-21T17:11:37.918" v="2869" actId="1036"/>
          <ac:cxnSpMkLst>
            <pc:docMk/>
            <pc:sldMk cId="2727662657" sldId="490"/>
            <ac:cxnSpMk id="218" creationId="{377B9661-CDC0-848A-F52A-8B9B1E363628}"/>
          </ac:cxnSpMkLst>
        </pc:cxnChg>
        <pc:cxnChg chg="add mod topLvl">
          <ac:chgData name="Asadullah Galib" userId="a568b8db-2aef-4097-b5f7-ed17341ae71c" providerId="ADAL" clId="{662E34DF-7CC0-42BA-9037-E4DA30CB2791}" dt="2023-04-21T17:11:15.091" v="2857" actId="1037"/>
          <ac:cxnSpMkLst>
            <pc:docMk/>
            <pc:sldMk cId="2727662657" sldId="490"/>
            <ac:cxnSpMk id="221" creationId="{EE0C6CF6-2595-83CD-28F4-089A044E2BC4}"/>
          </ac:cxnSpMkLst>
        </pc:cxnChg>
        <pc:cxnChg chg="add mod topLvl">
          <ac:chgData name="Asadullah Galib" userId="a568b8db-2aef-4097-b5f7-ed17341ae71c" providerId="ADAL" clId="{662E34DF-7CC0-42BA-9037-E4DA30CB2791}" dt="2023-04-23T13:20:52.978" v="6203" actId="14100"/>
          <ac:cxnSpMkLst>
            <pc:docMk/>
            <pc:sldMk cId="2727662657" sldId="490"/>
            <ac:cxnSpMk id="222" creationId="{D18857E6-EEF9-701F-1981-F0B3A26C955A}"/>
          </ac:cxnSpMkLst>
        </pc:cxnChg>
        <pc:cxnChg chg="add mod topLvl">
          <ac:chgData name="Asadullah Galib" userId="a568b8db-2aef-4097-b5f7-ed17341ae71c" providerId="ADAL" clId="{662E34DF-7CC0-42BA-9037-E4DA30CB2791}" dt="2023-04-21T17:11:15.091" v="2857" actId="1037"/>
          <ac:cxnSpMkLst>
            <pc:docMk/>
            <pc:sldMk cId="2727662657" sldId="490"/>
            <ac:cxnSpMk id="234" creationId="{DFC258ED-E24A-7143-FC0F-DD5EA86F2FF0}"/>
          </ac:cxnSpMkLst>
        </pc:cxnChg>
        <pc:cxnChg chg="add mod topLvl">
          <ac:chgData name="Asadullah Galib" userId="a568b8db-2aef-4097-b5f7-ed17341ae71c" providerId="ADAL" clId="{662E34DF-7CC0-42BA-9037-E4DA30CB2791}" dt="2023-04-21T17:11:37.918" v="2869" actId="1036"/>
          <ac:cxnSpMkLst>
            <pc:docMk/>
            <pc:sldMk cId="2727662657" sldId="490"/>
            <ac:cxnSpMk id="235" creationId="{79DCB3F6-20F5-4307-D32B-2D9383E92396}"/>
          </ac:cxnSpMkLst>
        </pc:cxnChg>
        <pc:cxnChg chg="add mod topLvl">
          <ac:chgData name="Asadullah Galib" userId="a568b8db-2aef-4097-b5f7-ed17341ae71c" providerId="ADAL" clId="{662E34DF-7CC0-42BA-9037-E4DA30CB2791}" dt="2023-04-21T17:11:15.091" v="2857" actId="1037"/>
          <ac:cxnSpMkLst>
            <pc:docMk/>
            <pc:sldMk cId="2727662657" sldId="490"/>
            <ac:cxnSpMk id="236" creationId="{E7A47F14-C83C-E5F8-9733-B5BE40320CAA}"/>
          </ac:cxnSpMkLst>
        </pc:cxnChg>
      </pc:sldChg>
      <pc:sldChg chg="new del">
        <pc:chgData name="Asadullah Galib" userId="a568b8db-2aef-4097-b5f7-ed17341ae71c" providerId="ADAL" clId="{662E34DF-7CC0-42BA-9037-E4DA30CB2791}" dt="2023-04-20T10:49:50.628" v="306" actId="47"/>
        <pc:sldMkLst>
          <pc:docMk/>
          <pc:sldMk cId="1853323419" sldId="491"/>
        </pc:sldMkLst>
      </pc:sldChg>
      <pc:sldChg chg="add del">
        <pc:chgData name="Asadullah Galib" userId="a568b8db-2aef-4097-b5f7-ed17341ae71c" providerId="ADAL" clId="{662E34DF-7CC0-42BA-9037-E4DA30CB2791}" dt="2023-04-20T12:00:55.514" v="1660" actId="47"/>
        <pc:sldMkLst>
          <pc:docMk/>
          <pc:sldMk cId="2270955603" sldId="491"/>
        </pc:sldMkLst>
      </pc:sldChg>
      <pc:sldChg chg="new del">
        <pc:chgData name="Asadullah Galib" userId="a568b8db-2aef-4097-b5f7-ed17341ae71c" providerId="ADAL" clId="{662E34DF-7CC0-42BA-9037-E4DA30CB2791}" dt="2023-04-20T09:51:43.244" v="98" actId="47"/>
        <pc:sldMkLst>
          <pc:docMk/>
          <pc:sldMk cId="2321307943" sldId="491"/>
        </pc:sldMkLst>
      </pc:sldChg>
      <pc:sldChg chg="new del">
        <pc:chgData name="Asadullah Galib" userId="a568b8db-2aef-4097-b5f7-ed17341ae71c" providerId="ADAL" clId="{662E34DF-7CC0-42BA-9037-E4DA30CB2791}" dt="2023-04-20T09:51:44.646" v="100" actId="47"/>
        <pc:sldMkLst>
          <pc:docMk/>
          <pc:sldMk cId="3899971441" sldId="491"/>
        </pc:sldMkLst>
      </pc:sldChg>
      <pc:sldChg chg="addSp delSp modSp add mod modAnim">
        <pc:chgData name="Asadullah Galib" userId="a568b8db-2aef-4097-b5f7-ed17341ae71c" providerId="ADAL" clId="{662E34DF-7CC0-42BA-9037-E4DA30CB2791}" dt="2023-04-23T08:26:37.127" v="3912"/>
        <pc:sldMkLst>
          <pc:docMk/>
          <pc:sldMk cId="286769199" sldId="492"/>
        </pc:sldMkLst>
        <pc:spChg chg="mod">
          <ac:chgData name="Asadullah Galib" userId="a568b8db-2aef-4097-b5f7-ed17341ae71c" providerId="ADAL" clId="{662E34DF-7CC0-42BA-9037-E4DA30CB2791}" dt="2023-04-20T11:58:46.658" v="1652" actId="20577"/>
          <ac:spMkLst>
            <pc:docMk/>
            <pc:sldMk cId="286769199" sldId="492"/>
            <ac:spMk id="2" creationId="{4D4A0B32-28A6-92EF-563F-FA6901252685}"/>
          </ac:spMkLst>
        </pc:spChg>
        <pc:spChg chg="add del mod">
          <ac:chgData name="Asadullah Galib" userId="a568b8db-2aef-4097-b5f7-ed17341ae71c" providerId="ADAL" clId="{662E34DF-7CC0-42BA-9037-E4DA30CB2791}" dt="2023-04-20T11:21:07.882" v="781" actId="1038"/>
          <ac:spMkLst>
            <pc:docMk/>
            <pc:sldMk cId="286769199" sldId="492"/>
            <ac:spMk id="3" creationId="{DCABD70D-BC15-7238-F0A0-4395728B93B3}"/>
          </ac:spMkLst>
        </pc:spChg>
        <pc:spChg chg="add mod">
          <ac:chgData name="Asadullah Galib" userId="a568b8db-2aef-4097-b5f7-ed17341ae71c" providerId="ADAL" clId="{662E34DF-7CC0-42BA-9037-E4DA30CB2791}" dt="2023-04-23T08:26:19.735" v="3909" actId="1076"/>
          <ac:spMkLst>
            <pc:docMk/>
            <pc:sldMk cId="286769199" sldId="492"/>
            <ac:spMk id="5" creationId="{2A0B6B8F-6732-CE8D-D01E-ECD4D4358E31}"/>
          </ac:spMkLst>
        </pc:spChg>
        <pc:spChg chg="add del mod">
          <ac:chgData name="Asadullah Galib" userId="a568b8db-2aef-4097-b5f7-ed17341ae71c" providerId="ADAL" clId="{662E34DF-7CC0-42BA-9037-E4DA30CB2791}" dt="2023-04-20T11:06:47.406" v="475" actId="478"/>
          <ac:spMkLst>
            <pc:docMk/>
            <pc:sldMk cId="286769199" sldId="492"/>
            <ac:spMk id="6" creationId="{9C61C8EB-7FD7-68F2-C8DA-B32B6E81DBCC}"/>
          </ac:spMkLst>
        </pc:spChg>
        <pc:spChg chg="add del mod">
          <ac:chgData name="Asadullah Galib" userId="a568b8db-2aef-4097-b5f7-ed17341ae71c" providerId="ADAL" clId="{662E34DF-7CC0-42BA-9037-E4DA30CB2791}" dt="2023-04-20T11:06:38.832" v="473" actId="478"/>
          <ac:spMkLst>
            <pc:docMk/>
            <pc:sldMk cId="286769199" sldId="492"/>
            <ac:spMk id="7" creationId="{4466CB44-48FC-FAD8-55FD-C95450C833DA}"/>
          </ac:spMkLst>
        </pc:spChg>
        <pc:spChg chg="add del mod">
          <ac:chgData name="Asadullah Galib" userId="a568b8db-2aef-4097-b5f7-ed17341ae71c" providerId="ADAL" clId="{662E34DF-7CC0-42BA-9037-E4DA30CB2791}" dt="2023-04-20T11:06:38.832" v="473" actId="478"/>
          <ac:spMkLst>
            <pc:docMk/>
            <pc:sldMk cId="286769199" sldId="492"/>
            <ac:spMk id="8" creationId="{985C3380-A95F-E7FC-51C6-BED59A03CA91}"/>
          </ac:spMkLst>
        </pc:spChg>
        <pc:spChg chg="add del mod">
          <ac:chgData name="Asadullah Galib" userId="a568b8db-2aef-4097-b5f7-ed17341ae71c" providerId="ADAL" clId="{662E34DF-7CC0-42BA-9037-E4DA30CB2791}" dt="2023-04-20T11:06:38.832" v="473" actId="478"/>
          <ac:spMkLst>
            <pc:docMk/>
            <pc:sldMk cId="286769199" sldId="492"/>
            <ac:spMk id="9" creationId="{4DB80066-A068-AA22-9C24-7C41D47BAE30}"/>
          </ac:spMkLst>
        </pc:spChg>
        <pc:spChg chg="add del mod">
          <ac:chgData name="Asadullah Galib" userId="a568b8db-2aef-4097-b5f7-ed17341ae71c" providerId="ADAL" clId="{662E34DF-7CC0-42BA-9037-E4DA30CB2791}" dt="2023-04-20T11:06:38.832" v="473" actId="478"/>
          <ac:spMkLst>
            <pc:docMk/>
            <pc:sldMk cId="286769199" sldId="492"/>
            <ac:spMk id="13" creationId="{339E073E-AA45-7375-A777-F69A3CFD4520}"/>
          </ac:spMkLst>
        </pc:spChg>
        <pc:spChg chg="add del mod">
          <ac:chgData name="Asadullah Galib" userId="a568b8db-2aef-4097-b5f7-ed17341ae71c" providerId="ADAL" clId="{662E34DF-7CC0-42BA-9037-E4DA30CB2791}" dt="2023-04-20T11:06:38.832" v="473" actId="478"/>
          <ac:spMkLst>
            <pc:docMk/>
            <pc:sldMk cId="286769199" sldId="492"/>
            <ac:spMk id="14" creationId="{77DC97AC-DFC5-FB7D-8112-90FFF671054B}"/>
          </ac:spMkLst>
        </pc:spChg>
        <pc:spChg chg="add del mod">
          <ac:chgData name="Asadullah Galib" userId="a568b8db-2aef-4097-b5f7-ed17341ae71c" providerId="ADAL" clId="{662E34DF-7CC0-42BA-9037-E4DA30CB2791}" dt="2023-04-20T11:06:38.832" v="473" actId="478"/>
          <ac:spMkLst>
            <pc:docMk/>
            <pc:sldMk cId="286769199" sldId="492"/>
            <ac:spMk id="15" creationId="{38154350-9CE5-319C-5176-63A6CC0C73B4}"/>
          </ac:spMkLst>
        </pc:spChg>
        <pc:spChg chg="add del mod">
          <ac:chgData name="Asadullah Galib" userId="a568b8db-2aef-4097-b5f7-ed17341ae71c" providerId="ADAL" clId="{662E34DF-7CC0-42BA-9037-E4DA30CB2791}" dt="2023-04-20T11:06:38.832" v="473" actId="478"/>
          <ac:spMkLst>
            <pc:docMk/>
            <pc:sldMk cId="286769199" sldId="492"/>
            <ac:spMk id="16" creationId="{62B6AED1-4DCB-582A-E22D-179BC650F0D0}"/>
          </ac:spMkLst>
        </pc:spChg>
        <pc:spChg chg="add del mod">
          <ac:chgData name="Asadullah Galib" userId="a568b8db-2aef-4097-b5f7-ed17341ae71c" providerId="ADAL" clId="{662E34DF-7CC0-42BA-9037-E4DA30CB2791}" dt="2023-04-20T11:06:47.406" v="475" actId="478"/>
          <ac:spMkLst>
            <pc:docMk/>
            <pc:sldMk cId="286769199" sldId="492"/>
            <ac:spMk id="17" creationId="{E9731346-5707-1D79-8819-DA37EAEDFB5D}"/>
          </ac:spMkLst>
        </pc:spChg>
        <pc:spChg chg="add del mod">
          <ac:chgData name="Asadullah Galib" userId="a568b8db-2aef-4097-b5f7-ed17341ae71c" providerId="ADAL" clId="{662E34DF-7CC0-42BA-9037-E4DA30CB2791}" dt="2023-04-20T11:06:47.406" v="475" actId="478"/>
          <ac:spMkLst>
            <pc:docMk/>
            <pc:sldMk cId="286769199" sldId="492"/>
            <ac:spMk id="18" creationId="{C350A1CB-E058-65AA-0C64-E9876D379E59}"/>
          </ac:spMkLst>
        </pc:spChg>
        <pc:spChg chg="add del mod">
          <ac:chgData name="Asadullah Galib" userId="a568b8db-2aef-4097-b5f7-ed17341ae71c" providerId="ADAL" clId="{662E34DF-7CC0-42BA-9037-E4DA30CB2791}" dt="2023-04-20T11:06:38.832" v="473" actId="478"/>
          <ac:spMkLst>
            <pc:docMk/>
            <pc:sldMk cId="286769199" sldId="492"/>
            <ac:spMk id="22" creationId="{6CDFA42A-6037-4A04-3B6D-E58C4A482715}"/>
          </ac:spMkLst>
        </pc:spChg>
        <pc:spChg chg="add del mod">
          <ac:chgData name="Asadullah Galib" userId="a568b8db-2aef-4097-b5f7-ed17341ae71c" providerId="ADAL" clId="{662E34DF-7CC0-42BA-9037-E4DA30CB2791}" dt="2023-04-20T11:06:38.832" v="473" actId="478"/>
          <ac:spMkLst>
            <pc:docMk/>
            <pc:sldMk cId="286769199" sldId="492"/>
            <ac:spMk id="23" creationId="{013383AE-6A11-3C55-56FB-861B65293B11}"/>
          </ac:spMkLst>
        </pc:spChg>
        <pc:spChg chg="add del mod">
          <ac:chgData name="Asadullah Galib" userId="a568b8db-2aef-4097-b5f7-ed17341ae71c" providerId="ADAL" clId="{662E34DF-7CC0-42BA-9037-E4DA30CB2791}" dt="2023-04-20T11:06:38.832" v="473" actId="478"/>
          <ac:spMkLst>
            <pc:docMk/>
            <pc:sldMk cId="286769199" sldId="492"/>
            <ac:spMk id="24" creationId="{6AF351D2-BB48-7BDB-7684-8BA4F57C193C}"/>
          </ac:spMkLst>
        </pc:spChg>
        <pc:spChg chg="add del mod">
          <ac:chgData name="Asadullah Galib" userId="a568b8db-2aef-4097-b5f7-ed17341ae71c" providerId="ADAL" clId="{662E34DF-7CC0-42BA-9037-E4DA30CB2791}" dt="2023-04-20T11:06:38.832" v="473" actId="478"/>
          <ac:spMkLst>
            <pc:docMk/>
            <pc:sldMk cId="286769199" sldId="492"/>
            <ac:spMk id="28" creationId="{E3A76063-26D5-2B52-7121-F373835AE27F}"/>
          </ac:spMkLst>
        </pc:spChg>
        <pc:spChg chg="add del mod">
          <ac:chgData name="Asadullah Galib" userId="a568b8db-2aef-4097-b5f7-ed17341ae71c" providerId="ADAL" clId="{662E34DF-7CC0-42BA-9037-E4DA30CB2791}" dt="2023-04-20T11:06:38.832" v="473" actId="478"/>
          <ac:spMkLst>
            <pc:docMk/>
            <pc:sldMk cId="286769199" sldId="492"/>
            <ac:spMk id="29" creationId="{0CA8CCC3-F144-9B32-6C9E-1C47AA3E63D7}"/>
          </ac:spMkLst>
        </pc:spChg>
        <pc:spChg chg="add del mod">
          <ac:chgData name="Asadullah Galib" userId="a568b8db-2aef-4097-b5f7-ed17341ae71c" providerId="ADAL" clId="{662E34DF-7CC0-42BA-9037-E4DA30CB2791}" dt="2023-04-20T11:06:38.832" v="473" actId="478"/>
          <ac:spMkLst>
            <pc:docMk/>
            <pc:sldMk cId="286769199" sldId="492"/>
            <ac:spMk id="30" creationId="{3E6BDABF-E4CC-FBE0-C013-6EFC0D0A1A19}"/>
          </ac:spMkLst>
        </pc:spChg>
        <pc:spChg chg="add del mod">
          <ac:chgData name="Asadullah Galib" userId="a568b8db-2aef-4097-b5f7-ed17341ae71c" providerId="ADAL" clId="{662E34DF-7CC0-42BA-9037-E4DA30CB2791}" dt="2023-04-20T11:06:38.832" v="473" actId="478"/>
          <ac:spMkLst>
            <pc:docMk/>
            <pc:sldMk cId="286769199" sldId="492"/>
            <ac:spMk id="31" creationId="{90544546-9640-794E-EE62-866BE966991B}"/>
          </ac:spMkLst>
        </pc:spChg>
        <pc:spChg chg="add del mod">
          <ac:chgData name="Asadullah Galib" userId="a568b8db-2aef-4097-b5f7-ed17341ae71c" providerId="ADAL" clId="{662E34DF-7CC0-42BA-9037-E4DA30CB2791}" dt="2023-04-20T11:06:38.832" v="473" actId="478"/>
          <ac:spMkLst>
            <pc:docMk/>
            <pc:sldMk cId="286769199" sldId="492"/>
            <ac:spMk id="32" creationId="{5C51BE2A-05C2-18B7-7E57-68D9A8DDE5A0}"/>
          </ac:spMkLst>
        </pc:spChg>
        <pc:spChg chg="add del mod">
          <ac:chgData name="Asadullah Galib" userId="a568b8db-2aef-4097-b5f7-ed17341ae71c" providerId="ADAL" clId="{662E34DF-7CC0-42BA-9037-E4DA30CB2791}" dt="2023-04-20T11:06:38.832" v="473" actId="478"/>
          <ac:spMkLst>
            <pc:docMk/>
            <pc:sldMk cId="286769199" sldId="492"/>
            <ac:spMk id="33" creationId="{88E8273C-83CB-23AC-D198-77138BEBA4D6}"/>
          </ac:spMkLst>
        </pc:spChg>
        <pc:spChg chg="add del mod">
          <ac:chgData name="Asadullah Galib" userId="a568b8db-2aef-4097-b5f7-ed17341ae71c" providerId="ADAL" clId="{662E34DF-7CC0-42BA-9037-E4DA30CB2791}" dt="2023-04-20T11:06:38.832" v="473" actId="478"/>
          <ac:spMkLst>
            <pc:docMk/>
            <pc:sldMk cId="286769199" sldId="492"/>
            <ac:spMk id="34" creationId="{D1FCF915-8C23-005B-89AC-742E92E1F2D4}"/>
          </ac:spMkLst>
        </pc:spChg>
        <pc:spChg chg="add del mod">
          <ac:chgData name="Asadullah Galib" userId="a568b8db-2aef-4097-b5f7-ed17341ae71c" providerId="ADAL" clId="{662E34DF-7CC0-42BA-9037-E4DA30CB2791}" dt="2023-04-20T11:06:38.832" v="473" actId="478"/>
          <ac:spMkLst>
            <pc:docMk/>
            <pc:sldMk cId="286769199" sldId="492"/>
            <ac:spMk id="35" creationId="{9791DBE4-BE6D-CA3A-E55D-5830F5736B00}"/>
          </ac:spMkLst>
        </pc:spChg>
        <pc:spChg chg="add del mod">
          <ac:chgData name="Asadullah Galib" userId="a568b8db-2aef-4097-b5f7-ed17341ae71c" providerId="ADAL" clId="{662E34DF-7CC0-42BA-9037-E4DA30CB2791}" dt="2023-04-20T11:06:47.406" v="475" actId="478"/>
          <ac:spMkLst>
            <pc:docMk/>
            <pc:sldMk cId="286769199" sldId="492"/>
            <ac:spMk id="36" creationId="{01CB0ED5-4399-920B-1572-82D3AF1D548B}"/>
          </ac:spMkLst>
        </pc:spChg>
        <pc:spChg chg="add mod">
          <ac:chgData name="Asadullah Galib" userId="a568b8db-2aef-4097-b5f7-ed17341ae71c" providerId="ADAL" clId="{662E34DF-7CC0-42BA-9037-E4DA30CB2791}" dt="2023-04-20T11:21:07.882" v="781" actId="1038"/>
          <ac:spMkLst>
            <pc:docMk/>
            <pc:sldMk cId="286769199" sldId="492"/>
            <ac:spMk id="37" creationId="{AB692BE7-7AE8-DEFC-57A6-4AE456C9A6C9}"/>
          </ac:spMkLst>
        </pc:spChg>
        <pc:spChg chg="add del mod">
          <ac:chgData name="Asadullah Galib" userId="a568b8db-2aef-4097-b5f7-ed17341ae71c" providerId="ADAL" clId="{662E34DF-7CC0-42BA-9037-E4DA30CB2791}" dt="2023-04-20T11:06:38.832" v="473" actId="478"/>
          <ac:spMkLst>
            <pc:docMk/>
            <pc:sldMk cId="286769199" sldId="492"/>
            <ac:spMk id="38" creationId="{987620E2-57D1-BE16-623E-BE1DBA1B426E}"/>
          </ac:spMkLst>
        </pc:spChg>
        <pc:spChg chg="add del mod">
          <ac:chgData name="Asadullah Galib" userId="a568b8db-2aef-4097-b5f7-ed17341ae71c" providerId="ADAL" clId="{662E34DF-7CC0-42BA-9037-E4DA30CB2791}" dt="2023-04-20T11:06:38.832" v="473" actId="478"/>
          <ac:spMkLst>
            <pc:docMk/>
            <pc:sldMk cId="286769199" sldId="492"/>
            <ac:spMk id="39" creationId="{337B788D-2D52-415B-C13C-E864A8BE2FC2}"/>
          </ac:spMkLst>
        </pc:spChg>
        <pc:spChg chg="add del mod">
          <ac:chgData name="Asadullah Galib" userId="a568b8db-2aef-4097-b5f7-ed17341ae71c" providerId="ADAL" clId="{662E34DF-7CC0-42BA-9037-E4DA30CB2791}" dt="2023-04-20T11:06:38.832" v="473" actId="478"/>
          <ac:spMkLst>
            <pc:docMk/>
            <pc:sldMk cId="286769199" sldId="492"/>
            <ac:spMk id="40" creationId="{AB14C0B2-2755-D7F3-1582-0EBD54AE3318}"/>
          </ac:spMkLst>
        </pc:spChg>
        <pc:spChg chg="add mod">
          <ac:chgData name="Asadullah Galib" userId="a568b8db-2aef-4097-b5f7-ed17341ae71c" providerId="ADAL" clId="{662E34DF-7CC0-42BA-9037-E4DA30CB2791}" dt="2023-04-20T11:20:40.998" v="762" actId="207"/>
          <ac:spMkLst>
            <pc:docMk/>
            <pc:sldMk cId="286769199" sldId="492"/>
            <ac:spMk id="41" creationId="{C473BF00-7CAC-B1BB-AA36-786CC69ABCDA}"/>
          </ac:spMkLst>
        </pc:spChg>
        <pc:spChg chg="add del mod">
          <ac:chgData name="Asadullah Galib" userId="a568b8db-2aef-4097-b5f7-ed17341ae71c" providerId="ADAL" clId="{662E34DF-7CC0-42BA-9037-E4DA30CB2791}" dt="2023-04-20T11:06:47.406" v="475" actId="478"/>
          <ac:spMkLst>
            <pc:docMk/>
            <pc:sldMk cId="286769199" sldId="492"/>
            <ac:spMk id="42" creationId="{44596F61-D214-3EE4-1FA4-F48142022B06}"/>
          </ac:spMkLst>
        </pc:spChg>
        <pc:spChg chg="add del mod">
          <ac:chgData name="Asadullah Galib" userId="a568b8db-2aef-4097-b5f7-ed17341ae71c" providerId="ADAL" clId="{662E34DF-7CC0-42BA-9037-E4DA30CB2791}" dt="2023-04-20T11:06:38.832" v="473" actId="478"/>
          <ac:spMkLst>
            <pc:docMk/>
            <pc:sldMk cId="286769199" sldId="492"/>
            <ac:spMk id="43" creationId="{47C197A3-0816-B8D5-DFDE-CE83BFE78FB3}"/>
          </ac:spMkLst>
        </pc:spChg>
        <pc:spChg chg="add del mod">
          <ac:chgData name="Asadullah Galib" userId="a568b8db-2aef-4097-b5f7-ed17341ae71c" providerId="ADAL" clId="{662E34DF-7CC0-42BA-9037-E4DA30CB2791}" dt="2023-04-20T11:06:38.832" v="473" actId="478"/>
          <ac:spMkLst>
            <pc:docMk/>
            <pc:sldMk cId="286769199" sldId="492"/>
            <ac:spMk id="44" creationId="{70C5290F-135A-D3B1-7F0E-704D541BCC7E}"/>
          </ac:spMkLst>
        </pc:spChg>
        <pc:spChg chg="add del mod">
          <ac:chgData name="Asadullah Galib" userId="a568b8db-2aef-4097-b5f7-ed17341ae71c" providerId="ADAL" clId="{662E34DF-7CC0-42BA-9037-E4DA30CB2791}" dt="2023-04-20T11:06:38.832" v="473" actId="478"/>
          <ac:spMkLst>
            <pc:docMk/>
            <pc:sldMk cId="286769199" sldId="492"/>
            <ac:spMk id="45" creationId="{70F92092-BE96-E937-D990-46359B7D8854}"/>
          </ac:spMkLst>
        </pc:spChg>
        <pc:spChg chg="add del mod">
          <ac:chgData name="Asadullah Galib" userId="a568b8db-2aef-4097-b5f7-ed17341ae71c" providerId="ADAL" clId="{662E34DF-7CC0-42BA-9037-E4DA30CB2791}" dt="2023-04-20T11:06:38.832" v="473" actId="478"/>
          <ac:spMkLst>
            <pc:docMk/>
            <pc:sldMk cId="286769199" sldId="492"/>
            <ac:spMk id="46" creationId="{51B76D1B-0409-18F8-10B5-680AB9E356C0}"/>
          </ac:spMkLst>
        </pc:spChg>
        <pc:spChg chg="add del mod">
          <ac:chgData name="Asadullah Galib" userId="a568b8db-2aef-4097-b5f7-ed17341ae71c" providerId="ADAL" clId="{662E34DF-7CC0-42BA-9037-E4DA30CB2791}" dt="2023-04-20T11:06:49.354" v="476" actId="478"/>
          <ac:spMkLst>
            <pc:docMk/>
            <pc:sldMk cId="286769199" sldId="492"/>
            <ac:spMk id="47" creationId="{CB18C7BA-E55F-7D4F-B0CF-4EB6742EBA0A}"/>
          </ac:spMkLst>
        </pc:spChg>
        <pc:spChg chg="add del mod">
          <ac:chgData name="Asadullah Galib" userId="a568b8db-2aef-4097-b5f7-ed17341ae71c" providerId="ADAL" clId="{662E34DF-7CC0-42BA-9037-E4DA30CB2791}" dt="2023-04-20T11:12:20.012" v="519"/>
          <ac:spMkLst>
            <pc:docMk/>
            <pc:sldMk cId="286769199" sldId="492"/>
            <ac:spMk id="54" creationId="{EC932D52-B419-A8FA-0746-C4F1FEDFA74B}"/>
          </ac:spMkLst>
        </pc:spChg>
        <pc:spChg chg="add mod">
          <ac:chgData name="Asadullah Galib" userId="a568b8db-2aef-4097-b5f7-ed17341ae71c" providerId="ADAL" clId="{662E34DF-7CC0-42BA-9037-E4DA30CB2791}" dt="2023-04-20T11:21:35.618" v="803" actId="20577"/>
          <ac:spMkLst>
            <pc:docMk/>
            <pc:sldMk cId="286769199" sldId="492"/>
            <ac:spMk id="57" creationId="{EAB8BBB6-5CBC-6BEE-FA19-454D872FD7A7}"/>
          </ac:spMkLst>
        </pc:spChg>
        <pc:spChg chg="add mod">
          <ac:chgData name="Asadullah Galib" userId="a568b8db-2aef-4097-b5f7-ed17341ae71c" providerId="ADAL" clId="{662E34DF-7CC0-42BA-9037-E4DA30CB2791}" dt="2023-04-20T11:21:07.882" v="781" actId="1038"/>
          <ac:spMkLst>
            <pc:docMk/>
            <pc:sldMk cId="286769199" sldId="492"/>
            <ac:spMk id="58" creationId="{A9D16BA6-9895-E09A-AB45-6453A78CCFD1}"/>
          </ac:spMkLst>
        </pc:spChg>
        <pc:spChg chg="add mod">
          <ac:chgData name="Asadullah Galib" userId="a568b8db-2aef-4097-b5f7-ed17341ae71c" providerId="ADAL" clId="{662E34DF-7CC0-42BA-9037-E4DA30CB2791}" dt="2023-04-20T11:21:07.882" v="781" actId="1038"/>
          <ac:spMkLst>
            <pc:docMk/>
            <pc:sldMk cId="286769199" sldId="492"/>
            <ac:spMk id="59" creationId="{3B9E1DFE-6344-0163-AE00-DC9DFA27F489}"/>
          </ac:spMkLst>
        </pc:spChg>
        <pc:spChg chg="add mod">
          <ac:chgData name="Asadullah Galib" userId="a568b8db-2aef-4097-b5f7-ed17341ae71c" providerId="ADAL" clId="{662E34DF-7CC0-42BA-9037-E4DA30CB2791}" dt="2023-04-20T11:21:07.882" v="781" actId="1038"/>
          <ac:spMkLst>
            <pc:docMk/>
            <pc:sldMk cId="286769199" sldId="492"/>
            <ac:spMk id="60" creationId="{5D19271E-127E-4D80-69D4-C8B4C6B43896}"/>
          </ac:spMkLst>
        </pc:spChg>
        <pc:spChg chg="add mod">
          <ac:chgData name="Asadullah Galib" userId="a568b8db-2aef-4097-b5f7-ed17341ae71c" providerId="ADAL" clId="{662E34DF-7CC0-42BA-9037-E4DA30CB2791}" dt="2023-04-20T11:21:07.882" v="781" actId="1038"/>
          <ac:spMkLst>
            <pc:docMk/>
            <pc:sldMk cId="286769199" sldId="492"/>
            <ac:spMk id="61" creationId="{43801ECC-07AD-2886-CF21-CD054A16E5CB}"/>
          </ac:spMkLst>
        </pc:spChg>
        <pc:spChg chg="add mod">
          <ac:chgData name="Asadullah Galib" userId="a568b8db-2aef-4097-b5f7-ed17341ae71c" providerId="ADAL" clId="{662E34DF-7CC0-42BA-9037-E4DA30CB2791}" dt="2023-04-20T11:21:07.882" v="781" actId="1038"/>
          <ac:spMkLst>
            <pc:docMk/>
            <pc:sldMk cId="286769199" sldId="492"/>
            <ac:spMk id="62" creationId="{277E7AFA-8CD4-913F-13E1-3982EAC0249D}"/>
          </ac:spMkLst>
        </pc:spChg>
        <pc:spChg chg="add mod">
          <ac:chgData name="Asadullah Galib" userId="a568b8db-2aef-4097-b5f7-ed17341ae71c" providerId="ADAL" clId="{662E34DF-7CC0-42BA-9037-E4DA30CB2791}" dt="2023-04-20T11:21:07.882" v="781" actId="1038"/>
          <ac:spMkLst>
            <pc:docMk/>
            <pc:sldMk cId="286769199" sldId="492"/>
            <ac:spMk id="63" creationId="{CA07CDBE-71C7-9B0D-8B08-2B67378AA87B}"/>
          </ac:spMkLst>
        </pc:spChg>
        <pc:spChg chg="add mod">
          <ac:chgData name="Asadullah Galib" userId="a568b8db-2aef-4097-b5f7-ed17341ae71c" providerId="ADAL" clId="{662E34DF-7CC0-42BA-9037-E4DA30CB2791}" dt="2023-04-20T11:57:52.438" v="1642" actId="1076"/>
          <ac:spMkLst>
            <pc:docMk/>
            <pc:sldMk cId="286769199" sldId="492"/>
            <ac:spMk id="82" creationId="{69AABFC3-FD89-F33F-F9AD-4E3A551F72FC}"/>
          </ac:spMkLst>
        </pc:spChg>
        <pc:spChg chg="add mod">
          <ac:chgData name="Asadullah Galib" userId="a568b8db-2aef-4097-b5f7-ed17341ae71c" providerId="ADAL" clId="{662E34DF-7CC0-42BA-9037-E4DA30CB2791}" dt="2023-04-20T11:58:17.801" v="1645" actId="1076"/>
          <ac:spMkLst>
            <pc:docMk/>
            <pc:sldMk cId="286769199" sldId="492"/>
            <ac:spMk id="84" creationId="{9C2D177E-A117-0A4A-F48E-96C9215E94CA}"/>
          </ac:spMkLst>
        </pc:spChg>
        <pc:spChg chg="add mod">
          <ac:chgData name="Asadullah Galib" userId="a568b8db-2aef-4097-b5f7-ed17341ae71c" providerId="ADAL" clId="{662E34DF-7CC0-42BA-9037-E4DA30CB2791}" dt="2023-04-20T11:57:52.438" v="1642" actId="1076"/>
          <ac:spMkLst>
            <pc:docMk/>
            <pc:sldMk cId="286769199" sldId="492"/>
            <ac:spMk id="88" creationId="{C1CB1ECA-60AC-4CF6-8C21-9F10B2690C23}"/>
          </ac:spMkLst>
        </pc:spChg>
        <pc:spChg chg="add mod">
          <ac:chgData name="Asadullah Galib" userId="a568b8db-2aef-4097-b5f7-ed17341ae71c" providerId="ADAL" clId="{662E34DF-7CC0-42BA-9037-E4DA30CB2791}" dt="2023-04-20T11:57:52.438" v="1642" actId="1076"/>
          <ac:spMkLst>
            <pc:docMk/>
            <pc:sldMk cId="286769199" sldId="492"/>
            <ac:spMk id="89" creationId="{E2E5BBB4-D8A3-401A-F9D2-BAC1703C34E5}"/>
          </ac:spMkLst>
        </pc:spChg>
        <pc:spChg chg="add mod">
          <ac:chgData name="Asadullah Galib" userId="a568b8db-2aef-4097-b5f7-ed17341ae71c" providerId="ADAL" clId="{662E34DF-7CC0-42BA-9037-E4DA30CB2791}" dt="2023-04-20T11:57:52.438" v="1642" actId="1076"/>
          <ac:spMkLst>
            <pc:docMk/>
            <pc:sldMk cId="286769199" sldId="492"/>
            <ac:spMk id="90" creationId="{47C43FF1-3FED-4B1B-8186-30C072650D48}"/>
          </ac:spMkLst>
        </pc:spChg>
        <pc:spChg chg="add mod">
          <ac:chgData name="Asadullah Galib" userId="a568b8db-2aef-4097-b5f7-ed17341ae71c" providerId="ADAL" clId="{662E34DF-7CC0-42BA-9037-E4DA30CB2791}" dt="2023-04-20T11:57:52.438" v="1642" actId="1076"/>
          <ac:spMkLst>
            <pc:docMk/>
            <pc:sldMk cId="286769199" sldId="492"/>
            <ac:spMk id="91" creationId="{D4EC4E15-2AF2-DFD2-0984-5D85834DD5B7}"/>
          </ac:spMkLst>
        </pc:spChg>
        <pc:spChg chg="add mod">
          <ac:chgData name="Asadullah Galib" userId="a568b8db-2aef-4097-b5f7-ed17341ae71c" providerId="ADAL" clId="{662E34DF-7CC0-42BA-9037-E4DA30CB2791}" dt="2023-04-20T13:07:37.294" v="2474" actId="1037"/>
          <ac:spMkLst>
            <pc:docMk/>
            <pc:sldMk cId="286769199" sldId="492"/>
            <ac:spMk id="100" creationId="{A77DFDC9-F357-B5CE-F039-BFC88BEF5CE9}"/>
          </ac:spMkLst>
        </pc:spChg>
        <pc:spChg chg="add mod">
          <ac:chgData name="Asadullah Galib" userId="a568b8db-2aef-4097-b5f7-ed17341ae71c" providerId="ADAL" clId="{662E34DF-7CC0-42BA-9037-E4DA30CB2791}" dt="2023-04-20T13:04:09.796" v="2446" actId="1076"/>
          <ac:spMkLst>
            <pc:docMk/>
            <pc:sldMk cId="286769199" sldId="492"/>
            <ac:spMk id="101" creationId="{93BA09F2-C680-E291-4978-51AA9571BF3A}"/>
          </ac:spMkLst>
        </pc:spChg>
        <pc:spChg chg="add mod">
          <ac:chgData name="Asadullah Galib" userId="a568b8db-2aef-4097-b5f7-ed17341ae71c" providerId="ADAL" clId="{662E34DF-7CC0-42BA-9037-E4DA30CB2791}" dt="2023-04-20T13:07:41.154" v="2486" actId="1038"/>
          <ac:spMkLst>
            <pc:docMk/>
            <pc:sldMk cId="286769199" sldId="492"/>
            <ac:spMk id="102" creationId="{53090922-9242-C120-C5B6-296D2B32212E}"/>
          </ac:spMkLst>
        </pc:spChg>
        <pc:picChg chg="add del mod">
          <ac:chgData name="Asadullah Galib" userId="a568b8db-2aef-4097-b5f7-ed17341ae71c" providerId="ADAL" clId="{662E34DF-7CC0-42BA-9037-E4DA30CB2791}" dt="2023-04-20T11:10:19.753" v="482" actId="478"/>
          <ac:picMkLst>
            <pc:docMk/>
            <pc:sldMk cId="286769199" sldId="492"/>
            <ac:picMk id="49" creationId="{4E8F9211-2839-F888-1450-E9F385F39B6B}"/>
          </ac:picMkLst>
        </pc:picChg>
        <pc:picChg chg="add mod">
          <ac:chgData name="Asadullah Galib" userId="a568b8db-2aef-4097-b5f7-ed17341ae71c" providerId="ADAL" clId="{662E34DF-7CC0-42BA-9037-E4DA30CB2791}" dt="2023-04-20T11:18:14.206" v="746" actId="1037"/>
          <ac:picMkLst>
            <pc:docMk/>
            <pc:sldMk cId="286769199" sldId="492"/>
            <ac:picMk id="51" creationId="{2024CDFD-B079-ADAC-0955-332B1BEA22C3}"/>
          </ac:picMkLst>
        </pc:picChg>
        <pc:picChg chg="add del mod">
          <ac:chgData name="Asadullah Galib" userId="a568b8db-2aef-4097-b5f7-ed17341ae71c" providerId="ADAL" clId="{662E34DF-7CC0-42BA-9037-E4DA30CB2791}" dt="2023-04-20T11:12:23.082" v="527" actId="931"/>
          <ac:picMkLst>
            <pc:docMk/>
            <pc:sldMk cId="286769199" sldId="492"/>
            <ac:picMk id="53" creationId="{A3FB518C-64A8-601D-BE5E-AED20B2D0E04}"/>
          </ac:picMkLst>
        </pc:picChg>
        <pc:picChg chg="add mod">
          <ac:chgData name="Asadullah Galib" userId="a568b8db-2aef-4097-b5f7-ed17341ae71c" providerId="ADAL" clId="{662E34DF-7CC0-42BA-9037-E4DA30CB2791}" dt="2023-04-20T11:21:13.355" v="796" actId="1038"/>
          <ac:picMkLst>
            <pc:docMk/>
            <pc:sldMk cId="286769199" sldId="492"/>
            <ac:picMk id="56" creationId="{EB75BBA9-4E75-11A7-4319-9B016EBEF021}"/>
          </ac:picMkLst>
        </pc:picChg>
        <pc:picChg chg="add mod">
          <ac:chgData name="Asadullah Galib" userId="a568b8db-2aef-4097-b5f7-ed17341ae71c" providerId="ADAL" clId="{662E34DF-7CC0-42BA-9037-E4DA30CB2791}" dt="2023-04-20T11:57:52.438" v="1642" actId="1076"/>
          <ac:picMkLst>
            <pc:docMk/>
            <pc:sldMk cId="286769199" sldId="492"/>
            <ac:picMk id="83" creationId="{F2DA6DD9-A9EC-D7FC-264D-F5A21BB2AB30}"/>
          </ac:picMkLst>
        </pc:picChg>
        <pc:picChg chg="add mod">
          <ac:chgData name="Asadullah Galib" userId="a568b8db-2aef-4097-b5f7-ed17341ae71c" providerId="ADAL" clId="{662E34DF-7CC0-42BA-9037-E4DA30CB2791}" dt="2023-04-20T11:57:52.438" v="1642" actId="1076"/>
          <ac:picMkLst>
            <pc:docMk/>
            <pc:sldMk cId="286769199" sldId="492"/>
            <ac:picMk id="85" creationId="{2CA7C32D-3DD5-C1F7-A284-94619C4FD366}"/>
          </ac:picMkLst>
        </pc:picChg>
        <pc:picChg chg="add mod">
          <ac:chgData name="Asadullah Galib" userId="a568b8db-2aef-4097-b5f7-ed17341ae71c" providerId="ADAL" clId="{662E34DF-7CC0-42BA-9037-E4DA30CB2791}" dt="2023-04-20T11:57:52.438" v="1642" actId="1076"/>
          <ac:picMkLst>
            <pc:docMk/>
            <pc:sldMk cId="286769199" sldId="492"/>
            <ac:picMk id="86" creationId="{8645A13A-5F03-A636-89AD-7EF7A254D3C5}"/>
          </ac:picMkLst>
        </pc:picChg>
        <pc:picChg chg="add mod">
          <ac:chgData name="Asadullah Galib" userId="a568b8db-2aef-4097-b5f7-ed17341ae71c" providerId="ADAL" clId="{662E34DF-7CC0-42BA-9037-E4DA30CB2791}" dt="2023-04-20T11:57:52.438" v="1642" actId="1076"/>
          <ac:picMkLst>
            <pc:docMk/>
            <pc:sldMk cId="286769199" sldId="492"/>
            <ac:picMk id="87" creationId="{23E63678-7D5B-2054-DFCF-D31EA3397F4A}"/>
          </ac:picMkLst>
        </pc:picChg>
        <pc:cxnChg chg="add del mod">
          <ac:chgData name="Asadullah Galib" userId="a568b8db-2aef-4097-b5f7-ed17341ae71c" providerId="ADAL" clId="{662E34DF-7CC0-42BA-9037-E4DA30CB2791}" dt="2023-04-20T11:06:47.406" v="475" actId="478"/>
          <ac:cxnSpMkLst>
            <pc:docMk/>
            <pc:sldMk cId="286769199" sldId="492"/>
            <ac:cxnSpMk id="5" creationId="{CC3CDFE9-8967-8A6C-C854-7BE2D2C43F6C}"/>
          </ac:cxnSpMkLst>
        </pc:cxnChg>
        <pc:cxnChg chg="add del mod">
          <ac:chgData name="Asadullah Galib" userId="a568b8db-2aef-4097-b5f7-ed17341ae71c" providerId="ADAL" clId="{662E34DF-7CC0-42BA-9037-E4DA30CB2791}" dt="2023-04-20T11:12:42.981" v="536" actId="478"/>
          <ac:cxnSpMkLst>
            <pc:docMk/>
            <pc:sldMk cId="286769199" sldId="492"/>
            <ac:cxnSpMk id="10" creationId="{9649DCBE-565E-03D6-224B-26BA85D387E1}"/>
          </ac:cxnSpMkLst>
        </pc:cxnChg>
        <pc:cxnChg chg="add del mod">
          <ac:chgData name="Asadullah Galib" userId="a568b8db-2aef-4097-b5f7-ed17341ae71c" providerId="ADAL" clId="{662E34DF-7CC0-42BA-9037-E4DA30CB2791}" dt="2023-04-20T11:12:42.981" v="536" actId="478"/>
          <ac:cxnSpMkLst>
            <pc:docMk/>
            <pc:sldMk cId="286769199" sldId="492"/>
            <ac:cxnSpMk id="11" creationId="{BEB9A86A-5B51-7B64-CE0B-E3A50EAA22CA}"/>
          </ac:cxnSpMkLst>
        </pc:cxnChg>
        <pc:cxnChg chg="add del mod">
          <ac:chgData name="Asadullah Galib" userId="a568b8db-2aef-4097-b5f7-ed17341ae71c" providerId="ADAL" clId="{662E34DF-7CC0-42BA-9037-E4DA30CB2791}" dt="2023-04-20T11:12:42.981" v="536" actId="478"/>
          <ac:cxnSpMkLst>
            <pc:docMk/>
            <pc:sldMk cId="286769199" sldId="492"/>
            <ac:cxnSpMk id="12" creationId="{085E5068-89D5-F9DB-646E-AA653E9F5AF4}"/>
          </ac:cxnSpMkLst>
        </pc:cxnChg>
        <pc:cxnChg chg="add del mod">
          <ac:chgData name="Asadullah Galib" userId="a568b8db-2aef-4097-b5f7-ed17341ae71c" providerId="ADAL" clId="{662E34DF-7CC0-42BA-9037-E4DA30CB2791}" dt="2023-04-20T11:06:47.406" v="475" actId="478"/>
          <ac:cxnSpMkLst>
            <pc:docMk/>
            <pc:sldMk cId="286769199" sldId="492"/>
            <ac:cxnSpMk id="19" creationId="{851F5AE2-E9E9-8049-F15B-5B1C16B855E1}"/>
          </ac:cxnSpMkLst>
        </pc:cxnChg>
        <pc:cxnChg chg="add del mod">
          <ac:chgData name="Asadullah Galib" userId="a568b8db-2aef-4097-b5f7-ed17341ae71c" providerId="ADAL" clId="{662E34DF-7CC0-42BA-9037-E4DA30CB2791}" dt="2023-04-20T11:06:47.406" v="475" actId="478"/>
          <ac:cxnSpMkLst>
            <pc:docMk/>
            <pc:sldMk cId="286769199" sldId="492"/>
            <ac:cxnSpMk id="20" creationId="{47A8018A-9CC7-5048-6725-E885041FA7A0}"/>
          </ac:cxnSpMkLst>
        </pc:cxnChg>
        <pc:cxnChg chg="add del mod">
          <ac:chgData name="Asadullah Galib" userId="a568b8db-2aef-4097-b5f7-ed17341ae71c" providerId="ADAL" clId="{662E34DF-7CC0-42BA-9037-E4DA30CB2791}" dt="2023-04-20T11:06:47.406" v="475" actId="478"/>
          <ac:cxnSpMkLst>
            <pc:docMk/>
            <pc:sldMk cId="286769199" sldId="492"/>
            <ac:cxnSpMk id="21" creationId="{2A5C53BE-A410-CB4C-A670-8D77295E86B8}"/>
          </ac:cxnSpMkLst>
        </pc:cxnChg>
        <pc:cxnChg chg="add del mod">
          <ac:chgData name="Asadullah Galib" userId="a568b8db-2aef-4097-b5f7-ed17341ae71c" providerId="ADAL" clId="{662E34DF-7CC0-42BA-9037-E4DA30CB2791}" dt="2023-04-20T11:12:42.981" v="536" actId="478"/>
          <ac:cxnSpMkLst>
            <pc:docMk/>
            <pc:sldMk cId="286769199" sldId="492"/>
            <ac:cxnSpMk id="25" creationId="{B1700F92-4FA9-4FF4-E0A8-F930FF8EF4FE}"/>
          </ac:cxnSpMkLst>
        </pc:cxnChg>
        <pc:cxnChg chg="add del mod">
          <ac:chgData name="Asadullah Galib" userId="a568b8db-2aef-4097-b5f7-ed17341ae71c" providerId="ADAL" clId="{662E34DF-7CC0-42BA-9037-E4DA30CB2791}" dt="2023-04-20T11:12:42.981" v="536" actId="478"/>
          <ac:cxnSpMkLst>
            <pc:docMk/>
            <pc:sldMk cId="286769199" sldId="492"/>
            <ac:cxnSpMk id="26" creationId="{14461D53-B4DF-CD22-CA6F-906815F7DFE7}"/>
          </ac:cxnSpMkLst>
        </pc:cxnChg>
        <pc:cxnChg chg="add mod">
          <ac:chgData name="Asadullah Galib" userId="a568b8db-2aef-4097-b5f7-ed17341ae71c" providerId="ADAL" clId="{662E34DF-7CC0-42BA-9037-E4DA30CB2791}" dt="2023-04-20T11:21:07.882" v="781" actId="1038"/>
          <ac:cxnSpMkLst>
            <pc:docMk/>
            <pc:sldMk cId="286769199" sldId="492"/>
            <ac:cxnSpMk id="27" creationId="{C0BFED76-B1EC-071C-41C8-1FCF16A99505}"/>
          </ac:cxnSpMkLst>
        </pc:cxnChg>
        <pc:cxnChg chg="add mod">
          <ac:chgData name="Asadullah Galib" userId="a568b8db-2aef-4097-b5f7-ed17341ae71c" providerId="ADAL" clId="{662E34DF-7CC0-42BA-9037-E4DA30CB2791}" dt="2023-04-20T11:22:34.309" v="819" actId="14100"/>
          <ac:cxnSpMkLst>
            <pc:docMk/>
            <pc:sldMk cId="286769199" sldId="492"/>
            <ac:cxnSpMk id="67" creationId="{5D74E4BC-C2DB-D342-F4CA-BDA7FB088722}"/>
          </ac:cxnSpMkLst>
        </pc:cxnChg>
        <pc:cxnChg chg="add mod">
          <ac:chgData name="Asadullah Galib" userId="a568b8db-2aef-4097-b5f7-ed17341ae71c" providerId="ADAL" clId="{662E34DF-7CC0-42BA-9037-E4DA30CB2791}" dt="2023-04-20T11:21:57.838" v="809" actId="14100"/>
          <ac:cxnSpMkLst>
            <pc:docMk/>
            <pc:sldMk cId="286769199" sldId="492"/>
            <ac:cxnSpMk id="70" creationId="{58B0B1A8-406D-DCAE-E307-3C8FF291864C}"/>
          </ac:cxnSpMkLst>
        </pc:cxnChg>
        <pc:cxnChg chg="add mod">
          <ac:chgData name="Asadullah Galib" userId="a568b8db-2aef-4097-b5f7-ed17341ae71c" providerId="ADAL" clId="{662E34DF-7CC0-42BA-9037-E4DA30CB2791}" dt="2023-04-20T11:22:25.955" v="817" actId="14100"/>
          <ac:cxnSpMkLst>
            <pc:docMk/>
            <pc:sldMk cId="286769199" sldId="492"/>
            <ac:cxnSpMk id="73" creationId="{3CD4E383-09BA-0C7E-A81D-1019F254F41F}"/>
          </ac:cxnSpMkLst>
        </pc:cxnChg>
        <pc:cxnChg chg="add mod">
          <ac:chgData name="Asadullah Galib" userId="a568b8db-2aef-4097-b5f7-ed17341ae71c" providerId="ADAL" clId="{662E34DF-7CC0-42BA-9037-E4DA30CB2791}" dt="2023-04-20T11:58:27.977" v="1648" actId="14100"/>
          <ac:cxnSpMkLst>
            <pc:docMk/>
            <pc:sldMk cId="286769199" sldId="492"/>
            <ac:cxnSpMk id="92" creationId="{75AA2CF3-5204-389B-7C21-761485C5306E}"/>
          </ac:cxnSpMkLst>
        </pc:cxnChg>
        <pc:cxnChg chg="add mod">
          <ac:chgData name="Asadullah Galib" userId="a568b8db-2aef-4097-b5f7-ed17341ae71c" providerId="ADAL" clId="{662E34DF-7CC0-42BA-9037-E4DA30CB2791}" dt="2023-04-20T11:58:40.438" v="1651" actId="14100"/>
          <ac:cxnSpMkLst>
            <pc:docMk/>
            <pc:sldMk cId="286769199" sldId="492"/>
            <ac:cxnSpMk id="95" creationId="{208857B3-4A61-19D8-45DE-906A87146C31}"/>
          </ac:cxnSpMkLst>
        </pc:cxnChg>
        <pc:cxnChg chg="add mod">
          <ac:chgData name="Asadullah Galib" userId="a568b8db-2aef-4097-b5f7-ed17341ae71c" providerId="ADAL" clId="{662E34DF-7CC0-42BA-9037-E4DA30CB2791}" dt="2023-04-20T13:01:25.565" v="2399" actId="14100"/>
          <ac:cxnSpMkLst>
            <pc:docMk/>
            <pc:sldMk cId="286769199" sldId="492"/>
            <ac:cxnSpMk id="97" creationId="{13284CBE-B73A-BA53-3E37-E56F5AB5D377}"/>
          </ac:cxnSpMkLst>
        </pc:cxnChg>
      </pc:sldChg>
      <pc:sldChg chg="addSp delSp modSp add mod modAnim">
        <pc:chgData name="Asadullah Galib" userId="a568b8db-2aef-4097-b5f7-ed17341ae71c" providerId="ADAL" clId="{662E34DF-7CC0-42BA-9037-E4DA30CB2791}" dt="2023-04-23T10:14:46.379" v="5164"/>
        <pc:sldMkLst>
          <pc:docMk/>
          <pc:sldMk cId="2655333890" sldId="493"/>
        </pc:sldMkLst>
        <pc:spChg chg="mod">
          <ac:chgData name="Asadullah Galib" userId="a568b8db-2aef-4097-b5f7-ed17341ae71c" providerId="ADAL" clId="{662E34DF-7CC0-42BA-9037-E4DA30CB2791}" dt="2023-04-20T12:52:35.739" v="2282" actId="14100"/>
          <ac:spMkLst>
            <pc:docMk/>
            <pc:sldMk cId="2655333890" sldId="493"/>
            <ac:spMk id="2" creationId="{4F7D2A84-839F-444D-9063-F0F4DD9FD846}"/>
          </ac:spMkLst>
        </pc:spChg>
        <pc:spChg chg="del">
          <ac:chgData name="Asadullah Galib" userId="a568b8db-2aef-4097-b5f7-ed17341ae71c" providerId="ADAL" clId="{662E34DF-7CC0-42BA-9037-E4DA30CB2791}" dt="2023-04-20T11:27:34.907" v="860" actId="478"/>
          <ac:spMkLst>
            <pc:docMk/>
            <pc:sldMk cId="2655333890" sldId="493"/>
            <ac:spMk id="3" creationId="{CE42052F-D3F0-752A-55F4-992B0E3C7242}"/>
          </ac:spMkLst>
        </pc:spChg>
        <pc:spChg chg="del">
          <ac:chgData name="Asadullah Galib" userId="a568b8db-2aef-4097-b5f7-ed17341ae71c" providerId="ADAL" clId="{662E34DF-7CC0-42BA-9037-E4DA30CB2791}" dt="2023-04-20T11:27:31.678" v="859" actId="478"/>
          <ac:spMkLst>
            <pc:docMk/>
            <pc:sldMk cId="2655333890" sldId="493"/>
            <ac:spMk id="4" creationId="{EC8DFC4C-3BCB-4D53-35D7-08A42EC7AE6C}"/>
          </ac:spMkLst>
        </pc:spChg>
        <pc:spChg chg="mod">
          <ac:chgData name="Asadullah Galib" userId="a568b8db-2aef-4097-b5f7-ed17341ae71c" providerId="ADAL" clId="{662E34DF-7CC0-42BA-9037-E4DA30CB2791}" dt="2023-04-20T12:51:26.191" v="2252" actId="1076"/>
          <ac:spMkLst>
            <pc:docMk/>
            <pc:sldMk cId="2655333890" sldId="493"/>
            <ac:spMk id="5" creationId="{C65C05AF-20CE-67CD-C289-EF2FE51CED65}"/>
          </ac:spMkLst>
        </pc:spChg>
        <pc:spChg chg="add mod">
          <ac:chgData name="Asadullah Galib" userId="a568b8db-2aef-4097-b5f7-ed17341ae71c" providerId="ADAL" clId="{662E34DF-7CC0-42BA-9037-E4DA30CB2791}" dt="2023-04-23T09:38:15.197" v="4632" actId="571"/>
          <ac:spMkLst>
            <pc:docMk/>
            <pc:sldMk cId="2655333890" sldId="493"/>
            <ac:spMk id="7" creationId="{103F38F0-8CEB-12FB-B262-287CB9EB6084}"/>
          </ac:spMkLst>
        </pc:spChg>
        <pc:spChg chg="add mod">
          <ac:chgData name="Asadullah Galib" userId="a568b8db-2aef-4097-b5f7-ed17341ae71c" providerId="ADAL" clId="{662E34DF-7CC0-42BA-9037-E4DA30CB2791}" dt="2023-04-23T09:38:15.197" v="4632" actId="571"/>
          <ac:spMkLst>
            <pc:docMk/>
            <pc:sldMk cId="2655333890" sldId="493"/>
            <ac:spMk id="8" creationId="{3DDB7864-4538-9024-C993-6A5DA257649C}"/>
          </ac:spMkLst>
        </pc:spChg>
        <pc:spChg chg="del">
          <ac:chgData name="Asadullah Galib" userId="a568b8db-2aef-4097-b5f7-ed17341ae71c" providerId="ADAL" clId="{662E34DF-7CC0-42BA-9037-E4DA30CB2791}" dt="2023-04-20T11:27:38.240" v="862" actId="478"/>
          <ac:spMkLst>
            <pc:docMk/>
            <pc:sldMk cId="2655333890" sldId="493"/>
            <ac:spMk id="8" creationId="{7286EA88-0FC1-18EE-9050-112A909D61C2}"/>
          </ac:spMkLst>
        </pc:spChg>
        <pc:spChg chg="add mod">
          <ac:chgData name="Asadullah Galib" userId="a568b8db-2aef-4097-b5f7-ed17341ae71c" providerId="ADAL" clId="{662E34DF-7CC0-42BA-9037-E4DA30CB2791}" dt="2023-04-23T09:38:15.197" v="4632" actId="571"/>
          <ac:spMkLst>
            <pc:docMk/>
            <pc:sldMk cId="2655333890" sldId="493"/>
            <ac:spMk id="9" creationId="{6A743B86-D49F-E410-85F8-45EBEBFDC2BE}"/>
          </ac:spMkLst>
        </pc:spChg>
        <pc:spChg chg="add del mod">
          <ac:chgData name="Asadullah Galib" userId="a568b8db-2aef-4097-b5f7-ed17341ae71c" providerId="ADAL" clId="{662E34DF-7CC0-42BA-9037-E4DA30CB2791}" dt="2023-04-20T12:57:06.213" v="2381" actId="478"/>
          <ac:spMkLst>
            <pc:docMk/>
            <pc:sldMk cId="2655333890" sldId="493"/>
            <ac:spMk id="11" creationId="{52D89B0F-DB27-E887-7364-35B4FD8E19BB}"/>
          </ac:spMkLst>
        </pc:spChg>
        <pc:spChg chg="add mod">
          <ac:chgData name="Asadullah Galib" userId="a568b8db-2aef-4097-b5f7-ed17341ae71c" providerId="ADAL" clId="{662E34DF-7CC0-42BA-9037-E4DA30CB2791}" dt="2023-04-23T09:38:15.197" v="4632" actId="571"/>
          <ac:spMkLst>
            <pc:docMk/>
            <pc:sldMk cId="2655333890" sldId="493"/>
            <ac:spMk id="12" creationId="{8264D9A0-3D47-B19E-7EDF-C6EB8C0E3F44}"/>
          </ac:spMkLst>
        </pc:spChg>
        <pc:spChg chg="del">
          <ac:chgData name="Asadullah Galib" userId="a568b8db-2aef-4097-b5f7-ed17341ae71c" providerId="ADAL" clId="{662E34DF-7CC0-42BA-9037-E4DA30CB2791}" dt="2023-04-20T11:27:31.678" v="859" actId="478"/>
          <ac:spMkLst>
            <pc:docMk/>
            <pc:sldMk cId="2655333890" sldId="493"/>
            <ac:spMk id="14" creationId="{377CDC5A-14A8-789F-75FC-1BFDA6C0053A}"/>
          </ac:spMkLst>
        </pc:spChg>
        <pc:spChg chg="del">
          <ac:chgData name="Asadullah Galib" userId="a568b8db-2aef-4097-b5f7-ed17341ae71c" providerId="ADAL" clId="{662E34DF-7CC0-42BA-9037-E4DA30CB2791}" dt="2023-04-20T11:27:31.678" v="859" actId="478"/>
          <ac:spMkLst>
            <pc:docMk/>
            <pc:sldMk cId="2655333890" sldId="493"/>
            <ac:spMk id="17" creationId="{1C5C2CB8-B958-618C-D694-2C21B7FFA37F}"/>
          </ac:spMkLst>
        </pc:spChg>
        <pc:spChg chg="del">
          <ac:chgData name="Asadullah Galib" userId="a568b8db-2aef-4097-b5f7-ed17341ae71c" providerId="ADAL" clId="{662E34DF-7CC0-42BA-9037-E4DA30CB2791}" dt="2023-04-20T11:27:31.678" v="859" actId="478"/>
          <ac:spMkLst>
            <pc:docMk/>
            <pc:sldMk cId="2655333890" sldId="493"/>
            <ac:spMk id="18" creationId="{C8BA8C8D-5C54-9D84-D42F-42EC9657F57A}"/>
          </ac:spMkLst>
        </pc:spChg>
        <pc:spChg chg="del">
          <ac:chgData name="Asadullah Galib" userId="a568b8db-2aef-4097-b5f7-ed17341ae71c" providerId="ADAL" clId="{662E34DF-7CC0-42BA-9037-E4DA30CB2791}" dt="2023-04-20T11:27:34.907" v="860" actId="478"/>
          <ac:spMkLst>
            <pc:docMk/>
            <pc:sldMk cId="2655333890" sldId="493"/>
            <ac:spMk id="19" creationId="{52D66DDA-2BC2-E701-C424-8064DC177FA7}"/>
          </ac:spMkLst>
        </pc:spChg>
        <pc:spChg chg="del">
          <ac:chgData name="Asadullah Galib" userId="a568b8db-2aef-4097-b5f7-ed17341ae71c" providerId="ADAL" clId="{662E34DF-7CC0-42BA-9037-E4DA30CB2791}" dt="2023-04-20T11:27:31.678" v="859" actId="478"/>
          <ac:spMkLst>
            <pc:docMk/>
            <pc:sldMk cId="2655333890" sldId="493"/>
            <ac:spMk id="20" creationId="{FAF59ADE-92E8-C91D-40DB-50AC2373699D}"/>
          </ac:spMkLst>
        </pc:spChg>
        <pc:spChg chg="del">
          <ac:chgData name="Asadullah Galib" userId="a568b8db-2aef-4097-b5f7-ed17341ae71c" providerId="ADAL" clId="{662E34DF-7CC0-42BA-9037-E4DA30CB2791}" dt="2023-04-20T11:27:39.327" v="863" actId="478"/>
          <ac:spMkLst>
            <pc:docMk/>
            <pc:sldMk cId="2655333890" sldId="493"/>
            <ac:spMk id="22" creationId="{09BBB4E2-3D31-04B0-9E27-3369F3493DC7}"/>
          </ac:spMkLst>
        </pc:spChg>
        <pc:spChg chg="del">
          <ac:chgData name="Asadullah Galib" userId="a568b8db-2aef-4097-b5f7-ed17341ae71c" providerId="ADAL" clId="{662E34DF-7CC0-42BA-9037-E4DA30CB2791}" dt="2023-04-20T11:27:31.678" v="859" actId="478"/>
          <ac:spMkLst>
            <pc:docMk/>
            <pc:sldMk cId="2655333890" sldId="493"/>
            <ac:spMk id="24" creationId="{CA695A66-30FA-F4D3-B5E0-C933E5805CB5}"/>
          </ac:spMkLst>
        </pc:spChg>
        <pc:spChg chg="del">
          <ac:chgData name="Asadullah Galib" userId="a568b8db-2aef-4097-b5f7-ed17341ae71c" providerId="ADAL" clId="{662E34DF-7CC0-42BA-9037-E4DA30CB2791}" dt="2023-04-20T11:27:31.678" v="859" actId="478"/>
          <ac:spMkLst>
            <pc:docMk/>
            <pc:sldMk cId="2655333890" sldId="493"/>
            <ac:spMk id="26" creationId="{96413B6D-1E1E-178C-5FBE-1A4EC120DB12}"/>
          </ac:spMkLst>
        </pc:spChg>
        <pc:spChg chg="del">
          <ac:chgData name="Asadullah Galib" userId="a568b8db-2aef-4097-b5f7-ed17341ae71c" providerId="ADAL" clId="{662E34DF-7CC0-42BA-9037-E4DA30CB2791}" dt="2023-04-20T11:27:31.678" v="859" actId="478"/>
          <ac:spMkLst>
            <pc:docMk/>
            <pc:sldMk cId="2655333890" sldId="493"/>
            <ac:spMk id="27" creationId="{FFC85933-EEEB-63A4-A620-EDB02CE6590A}"/>
          </ac:spMkLst>
        </pc:spChg>
        <pc:spChg chg="add mod">
          <ac:chgData name="Asadullah Galib" userId="a568b8db-2aef-4097-b5f7-ed17341ae71c" providerId="ADAL" clId="{662E34DF-7CC0-42BA-9037-E4DA30CB2791}" dt="2023-04-20T12:54:10.740" v="2303" actId="1076"/>
          <ac:spMkLst>
            <pc:docMk/>
            <pc:sldMk cId="2655333890" sldId="493"/>
            <ac:spMk id="31" creationId="{DBBAE320-A36B-5DC3-3E89-2C1163C051EF}"/>
          </ac:spMkLst>
        </pc:spChg>
        <pc:spChg chg="add del mod">
          <ac:chgData name="Asadullah Galib" userId="a568b8db-2aef-4097-b5f7-ed17341ae71c" providerId="ADAL" clId="{662E34DF-7CC0-42BA-9037-E4DA30CB2791}" dt="2023-04-20T11:37:01.289" v="1011" actId="478"/>
          <ac:spMkLst>
            <pc:docMk/>
            <pc:sldMk cId="2655333890" sldId="493"/>
            <ac:spMk id="35" creationId="{F656FB88-82A9-C838-94AF-0C7DE198F5DA}"/>
          </ac:spMkLst>
        </pc:spChg>
        <pc:spChg chg="add mod">
          <ac:chgData name="Asadullah Galib" userId="a568b8db-2aef-4097-b5f7-ed17341ae71c" providerId="ADAL" clId="{662E34DF-7CC0-42BA-9037-E4DA30CB2791}" dt="2023-04-20T12:57:03.048" v="2380"/>
          <ac:spMkLst>
            <pc:docMk/>
            <pc:sldMk cId="2655333890" sldId="493"/>
            <ac:spMk id="36" creationId="{D9C5A481-DE27-85CE-E906-E3FE83E3BF48}"/>
          </ac:spMkLst>
        </pc:spChg>
        <pc:spChg chg="add del mod">
          <ac:chgData name="Asadullah Galib" userId="a568b8db-2aef-4097-b5f7-ed17341ae71c" providerId="ADAL" clId="{662E34DF-7CC0-42BA-9037-E4DA30CB2791}" dt="2023-04-20T11:37:09.790" v="1015"/>
          <ac:spMkLst>
            <pc:docMk/>
            <pc:sldMk cId="2655333890" sldId="493"/>
            <ac:spMk id="37" creationId="{C8EFC924-CEC3-C2B8-F8B2-2BA0A1FCE811}"/>
          </ac:spMkLst>
        </pc:spChg>
        <pc:spChg chg="add del mod">
          <ac:chgData name="Asadullah Galib" userId="a568b8db-2aef-4097-b5f7-ed17341ae71c" providerId="ADAL" clId="{662E34DF-7CC0-42BA-9037-E4DA30CB2791}" dt="2023-04-20T11:40:31.898" v="1085" actId="478"/>
          <ac:spMkLst>
            <pc:docMk/>
            <pc:sldMk cId="2655333890" sldId="493"/>
            <ac:spMk id="39" creationId="{87B44457-BE3E-5817-9079-EDF5D855A6FC}"/>
          </ac:spMkLst>
        </pc:spChg>
        <pc:spChg chg="add mod">
          <ac:chgData name="Asadullah Galib" userId="a568b8db-2aef-4097-b5f7-ed17341ae71c" providerId="ADAL" clId="{662E34DF-7CC0-42BA-9037-E4DA30CB2791}" dt="2023-04-23T09:37:54.720" v="4628" actId="1037"/>
          <ac:spMkLst>
            <pc:docMk/>
            <pc:sldMk cId="2655333890" sldId="493"/>
            <ac:spMk id="40" creationId="{7295F930-23D5-D5AF-3D56-E93151F3C0C8}"/>
          </ac:spMkLst>
        </pc:spChg>
        <pc:spChg chg="add mod">
          <ac:chgData name="Asadullah Galib" userId="a568b8db-2aef-4097-b5f7-ed17341ae71c" providerId="ADAL" clId="{662E34DF-7CC0-42BA-9037-E4DA30CB2791}" dt="2023-04-23T09:37:47.524" v="4615" actId="14100"/>
          <ac:spMkLst>
            <pc:docMk/>
            <pc:sldMk cId="2655333890" sldId="493"/>
            <ac:spMk id="41" creationId="{BF9A9D8F-62CE-DB15-5FB7-37F0757AB89F}"/>
          </ac:spMkLst>
        </pc:spChg>
        <pc:spChg chg="add mod">
          <ac:chgData name="Asadullah Galib" userId="a568b8db-2aef-4097-b5f7-ed17341ae71c" providerId="ADAL" clId="{662E34DF-7CC0-42BA-9037-E4DA30CB2791}" dt="2023-04-23T09:37:41.697" v="4613" actId="1037"/>
          <ac:spMkLst>
            <pc:docMk/>
            <pc:sldMk cId="2655333890" sldId="493"/>
            <ac:spMk id="42" creationId="{7C96D39C-F78A-6E42-AB59-D01507A4E491}"/>
          </ac:spMkLst>
        </pc:spChg>
        <pc:spChg chg="add del mod">
          <ac:chgData name="Asadullah Galib" userId="a568b8db-2aef-4097-b5f7-ed17341ae71c" providerId="ADAL" clId="{662E34DF-7CC0-42BA-9037-E4DA30CB2791}" dt="2023-04-20T11:44:26.950" v="1088"/>
          <ac:spMkLst>
            <pc:docMk/>
            <pc:sldMk cId="2655333890" sldId="493"/>
            <ac:spMk id="46" creationId="{B051D7FA-C71B-8CE7-FAAC-6FC465659276}"/>
          </ac:spMkLst>
        </pc:spChg>
        <pc:spChg chg="add mod">
          <ac:chgData name="Asadullah Galib" userId="a568b8db-2aef-4097-b5f7-ed17341ae71c" providerId="ADAL" clId="{662E34DF-7CC0-42BA-9037-E4DA30CB2791}" dt="2023-04-20T12:54:19.617" v="2318" actId="1038"/>
          <ac:spMkLst>
            <pc:docMk/>
            <pc:sldMk cId="2655333890" sldId="493"/>
            <ac:spMk id="52" creationId="{D26BD795-E734-1EDB-5C3B-9AB43086CD5E}"/>
          </ac:spMkLst>
        </pc:spChg>
        <pc:spChg chg="add mod">
          <ac:chgData name="Asadullah Galib" userId="a568b8db-2aef-4097-b5f7-ed17341ae71c" providerId="ADAL" clId="{662E34DF-7CC0-42BA-9037-E4DA30CB2791}" dt="2023-04-20T12:54:19.617" v="2318" actId="1038"/>
          <ac:spMkLst>
            <pc:docMk/>
            <pc:sldMk cId="2655333890" sldId="493"/>
            <ac:spMk id="53" creationId="{BAB2523F-B7B4-1CAD-1240-BC4AC6BFB988}"/>
          </ac:spMkLst>
        </pc:spChg>
        <pc:spChg chg="add mod">
          <ac:chgData name="Asadullah Galib" userId="a568b8db-2aef-4097-b5f7-ed17341ae71c" providerId="ADAL" clId="{662E34DF-7CC0-42BA-9037-E4DA30CB2791}" dt="2023-04-20T12:54:19.617" v="2318" actId="1038"/>
          <ac:spMkLst>
            <pc:docMk/>
            <pc:sldMk cId="2655333890" sldId="493"/>
            <ac:spMk id="54" creationId="{EF864771-E324-EC57-5E5C-65B980C95A5B}"/>
          </ac:spMkLst>
        </pc:spChg>
        <pc:spChg chg="add mod">
          <ac:chgData name="Asadullah Galib" userId="a568b8db-2aef-4097-b5f7-ed17341ae71c" providerId="ADAL" clId="{662E34DF-7CC0-42BA-9037-E4DA30CB2791}" dt="2023-04-20T12:54:19.617" v="2318" actId="1038"/>
          <ac:spMkLst>
            <pc:docMk/>
            <pc:sldMk cId="2655333890" sldId="493"/>
            <ac:spMk id="55" creationId="{ED897B6A-8FA3-6E4A-60B0-FF6276A4F301}"/>
          </ac:spMkLst>
        </pc:spChg>
        <pc:spChg chg="add del mod">
          <ac:chgData name="Asadullah Galib" userId="a568b8db-2aef-4097-b5f7-ed17341ae71c" providerId="ADAL" clId="{662E34DF-7CC0-42BA-9037-E4DA30CB2791}" dt="2023-04-20T11:50:21.298" v="1306"/>
          <ac:spMkLst>
            <pc:docMk/>
            <pc:sldMk cId="2655333890" sldId="493"/>
            <ac:spMk id="56" creationId="{77B8F734-7AF9-15F3-489C-634182D63B71}"/>
          </ac:spMkLst>
        </pc:spChg>
        <pc:spChg chg="add del mod">
          <ac:chgData name="Asadullah Galib" userId="a568b8db-2aef-4097-b5f7-ed17341ae71c" providerId="ADAL" clId="{662E34DF-7CC0-42BA-9037-E4DA30CB2791}" dt="2023-04-20T11:50:21.298" v="1306"/>
          <ac:spMkLst>
            <pc:docMk/>
            <pc:sldMk cId="2655333890" sldId="493"/>
            <ac:spMk id="61" creationId="{10BF64F4-D480-EFEE-8359-E954BB817B5A}"/>
          </ac:spMkLst>
        </pc:spChg>
        <pc:spChg chg="add del mod">
          <ac:chgData name="Asadullah Galib" userId="a568b8db-2aef-4097-b5f7-ed17341ae71c" providerId="ADAL" clId="{662E34DF-7CC0-42BA-9037-E4DA30CB2791}" dt="2023-04-20T11:50:21.298" v="1306"/>
          <ac:spMkLst>
            <pc:docMk/>
            <pc:sldMk cId="2655333890" sldId="493"/>
            <ac:spMk id="62" creationId="{5D037931-CC9C-F5D3-4BA7-90A16266952F}"/>
          </ac:spMkLst>
        </pc:spChg>
        <pc:spChg chg="add del mod">
          <ac:chgData name="Asadullah Galib" userId="a568b8db-2aef-4097-b5f7-ed17341ae71c" providerId="ADAL" clId="{662E34DF-7CC0-42BA-9037-E4DA30CB2791}" dt="2023-04-20T11:50:21.298" v="1306"/>
          <ac:spMkLst>
            <pc:docMk/>
            <pc:sldMk cId="2655333890" sldId="493"/>
            <ac:spMk id="63" creationId="{8DB4E2E9-5052-3B9B-5469-5777D13A10FF}"/>
          </ac:spMkLst>
        </pc:spChg>
        <pc:spChg chg="add del mod">
          <ac:chgData name="Asadullah Galib" userId="a568b8db-2aef-4097-b5f7-ed17341ae71c" providerId="ADAL" clId="{662E34DF-7CC0-42BA-9037-E4DA30CB2791}" dt="2023-04-20T11:50:17.038" v="1304"/>
          <ac:spMkLst>
            <pc:docMk/>
            <pc:sldMk cId="2655333890" sldId="493"/>
            <ac:spMk id="64" creationId="{32496B6C-DA97-6C75-D5F4-54778CC6938A}"/>
          </ac:spMkLst>
        </pc:spChg>
        <pc:spChg chg="add del mod">
          <ac:chgData name="Asadullah Galib" userId="a568b8db-2aef-4097-b5f7-ed17341ae71c" providerId="ADAL" clId="{662E34DF-7CC0-42BA-9037-E4DA30CB2791}" dt="2023-04-20T11:50:17.038" v="1304"/>
          <ac:spMkLst>
            <pc:docMk/>
            <pc:sldMk cId="2655333890" sldId="493"/>
            <ac:spMk id="69" creationId="{63F611D3-D5FE-45DB-1B7A-77A576884E4C}"/>
          </ac:spMkLst>
        </pc:spChg>
        <pc:spChg chg="add del mod">
          <ac:chgData name="Asadullah Galib" userId="a568b8db-2aef-4097-b5f7-ed17341ae71c" providerId="ADAL" clId="{662E34DF-7CC0-42BA-9037-E4DA30CB2791}" dt="2023-04-20T11:50:17.038" v="1304"/>
          <ac:spMkLst>
            <pc:docMk/>
            <pc:sldMk cId="2655333890" sldId="493"/>
            <ac:spMk id="70" creationId="{7132DE5B-24AA-3280-03D6-B18085CB2647}"/>
          </ac:spMkLst>
        </pc:spChg>
        <pc:spChg chg="add del mod">
          <ac:chgData name="Asadullah Galib" userId="a568b8db-2aef-4097-b5f7-ed17341ae71c" providerId="ADAL" clId="{662E34DF-7CC0-42BA-9037-E4DA30CB2791}" dt="2023-04-20T11:50:17.038" v="1304"/>
          <ac:spMkLst>
            <pc:docMk/>
            <pc:sldMk cId="2655333890" sldId="493"/>
            <ac:spMk id="71" creationId="{D6DBF40B-4FAA-E8DB-5B93-599AE71584D1}"/>
          </ac:spMkLst>
        </pc:spChg>
        <pc:spChg chg="add del mod">
          <ac:chgData name="Asadullah Galib" userId="a568b8db-2aef-4097-b5f7-ed17341ae71c" providerId="ADAL" clId="{662E34DF-7CC0-42BA-9037-E4DA30CB2791}" dt="2023-04-20T11:50:16.129" v="1302"/>
          <ac:spMkLst>
            <pc:docMk/>
            <pc:sldMk cId="2655333890" sldId="493"/>
            <ac:spMk id="72" creationId="{202A42A8-8525-DED4-AF20-FDB56FFD6E1B}"/>
          </ac:spMkLst>
        </pc:spChg>
        <pc:spChg chg="add del mod">
          <ac:chgData name="Asadullah Galib" userId="a568b8db-2aef-4097-b5f7-ed17341ae71c" providerId="ADAL" clId="{662E34DF-7CC0-42BA-9037-E4DA30CB2791}" dt="2023-04-20T11:50:16.129" v="1302"/>
          <ac:spMkLst>
            <pc:docMk/>
            <pc:sldMk cId="2655333890" sldId="493"/>
            <ac:spMk id="77" creationId="{196B3B02-8FA2-3550-5BAF-AAAE35D28E00}"/>
          </ac:spMkLst>
        </pc:spChg>
        <pc:spChg chg="add del mod">
          <ac:chgData name="Asadullah Galib" userId="a568b8db-2aef-4097-b5f7-ed17341ae71c" providerId="ADAL" clId="{662E34DF-7CC0-42BA-9037-E4DA30CB2791}" dt="2023-04-20T11:50:16.129" v="1302"/>
          <ac:spMkLst>
            <pc:docMk/>
            <pc:sldMk cId="2655333890" sldId="493"/>
            <ac:spMk id="78" creationId="{EFA51D4C-91FC-9214-7CDA-D17B9599C4FF}"/>
          </ac:spMkLst>
        </pc:spChg>
        <pc:spChg chg="add del mod">
          <ac:chgData name="Asadullah Galib" userId="a568b8db-2aef-4097-b5f7-ed17341ae71c" providerId="ADAL" clId="{662E34DF-7CC0-42BA-9037-E4DA30CB2791}" dt="2023-04-20T11:50:16.129" v="1302"/>
          <ac:spMkLst>
            <pc:docMk/>
            <pc:sldMk cId="2655333890" sldId="493"/>
            <ac:spMk id="79" creationId="{BA180A00-0B53-34E6-55FA-008220217CE2}"/>
          </ac:spMkLst>
        </pc:spChg>
        <pc:spChg chg="add mod">
          <ac:chgData name="Asadullah Galib" userId="a568b8db-2aef-4097-b5f7-ed17341ae71c" providerId="ADAL" clId="{662E34DF-7CC0-42BA-9037-E4DA30CB2791}" dt="2023-04-20T12:51:35.638" v="2253" actId="1076"/>
          <ac:spMkLst>
            <pc:docMk/>
            <pc:sldMk cId="2655333890" sldId="493"/>
            <ac:spMk id="80" creationId="{BB9332FC-2987-57B6-8C29-EC832F46F667}"/>
          </ac:spMkLst>
        </pc:spChg>
        <pc:spChg chg="add mod">
          <ac:chgData name="Asadullah Galib" userId="a568b8db-2aef-4097-b5f7-ed17341ae71c" providerId="ADAL" clId="{662E34DF-7CC0-42BA-9037-E4DA30CB2791}" dt="2023-04-20T12:51:35.638" v="2253" actId="1076"/>
          <ac:spMkLst>
            <pc:docMk/>
            <pc:sldMk cId="2655333890" sldId="493"/>
            <ac:spMk id="85" creationId="{B8068873-F3D3-F854-2992-9757B433290A}"/>
          </ac:spMkLst>
        </pc:spChg>
        <pc:spChg chg="add mod">
          <ac:chgData name="Asadullah Galib" userId="a568b8db-2aef-4097-b5f7-ed17341ae71c" providerId="ADAL" clId="{662E34DF-7CC0-42BA-9037-E4DA30CB2791}" dt="2023-04-20T12:51:35.638" v="2253" actId="1076"/>
          <ac:spMkLst>
            <pc:docMk/>
            <pc:sldMk cId="2655333890" sldId="493"/>
            <ac:spMk id="86" creationId="{27474A48-111C-4ADE-DD39-2579F1C2E360}"/>
          </ac:spMkLst>
        </pc:spChg>
        <pc:spChg chg="add mod">
          <ac:chgData name="Asadullah Galib" userId="a568b8db-2aef-4097-b5f7-ed17341ae71c" providerId="ADAL" clId="{662E34DF-7CC0-42BA-9037-E4DA30CB2791}" dt="2023-04-20T12:51:35.638" v="2253" actId="1076"/>
          <ac:spMkLst>
            <pc:docMk/>
            <pc:sldMk cId="2655333890" sldId="493"/>
            <ac:spMk id="87" creationId="{738B1B3C-87E6-6416-7E66-7E7BD71E4DFD}"/>
          </ac:spMkLst>
        </pc:spChg>
        <pc:spChg chg="add mod">
          <ac:chgData name="Asadullah Galib" userId="a568b8db-2aef-4097-b5f7-ed17341ae71c" providerId="ADAL" clId="{662E34DF-7CC0-42BA-9037-E4DA30CB2791}" dt="2023-04-20T12:51:35.638" v="2253" actId="1076"/>
          <ac:spMkLst>
            <pc:docMk/>
            <pc:sldMk cId="2655333890" sldId="493"/>
            <ac:spMk id="88" creationId="{CCF6B00D-355C-7C2A-4DD4-68C0ADF69D9C}"/>
          </ac:spMkLst>
        </pc:spChg>
        <pc:spChg chg="add mod">
          <ac:chgData name="Asadullah Galib" userId="a568b8db-2aef-4097-b5f7-ed17341ae71c" providerId="ADAL" clId="{662E34DF-7CC0-42BA-9037-E4DA30CB2791}" dt="2023-04-20T12:51:35.638" v="2253" actId="1076"/>
          <ac:spMkLst>
            <pc:docMk/>
            <pc:sldMk cId="2655333890" sldId="493"/>
            <ac:spMk id="89" creationId="{F3248C85-720F-7F3B-F940-C105E38B0AA4}"/>
          </ac:spMkLst>
        </pc:spChg>
        <pc:spChg chg="del">
          <ac:chgData name="Asadullah Galib" userId="a568b8db-2aef-4097-b5f7-ed17341ae71c" providerId="ADAL" clId="{662E34DF-7CC0-42BA-9037-E4DA30CB2791}" dt="2023-04-20T11:27:31.678" v="859" actId="478"/>
          <ac:spMkLst>
            <pc:docMk/>
            <pc:sldMk cId="2655333890" sldId="493"/>
            <ac:spMk id="90" creationId="{26807B44-6475-15B3-BA83-AB31667D35E8}"/>
          </ac:spMkLst>
        </pc:spChg>
        <pc:spChg chg="add mod">
          <ac:chgData name="Asadullah Galib" userId="a568b8db-2aef-4097-b5f7-ed17341ae71c" providerId="ADAL" clId="{662E34DF-7CC0-42BA-9037-E4DA30CB2791}" dt="2023-04-20T12:51:35.638" v="2253" actId="1076"/>
          <ac:spMkLst>
            <pc:docMk/>
            <pc:sldMk cId="2655333890" sldId="493"/>
            <ac:spMk id="95" creationId="{D3732890-AA13-9D90-C96A-3CBEE51ABC8F}"/>
          </ac:spMkLst>
        </pc:spChg>
        <pc:spChg chg="add mod">
          <ac:chgData name="Asadullah Galib" userId="a568b8db-2aef-4097-b5f7-ed17341ae71c" providerId="ADAL" clId="{662E34DF-7CC0-42BA-9037-E4DA30CB2791}" dt="2023-04-20T12:51:35.638" v="2253" actId="1076"/>
          <ac:spMkLst>
            <pc:docMk/>
            <pc:sldMk cId="2655333890" sldId="493"/>
            <ac:spMk id="96" creationId="{141FD076-BC8F-4713-D381-E9FEFF59F1ED}"/>
          </ac:spMkLst>
        </pc:spChg>
        <pc:spChg chg="add mod">
          <ac:chgData name="Asadullah Galib" userId="a568b8db-2aef-4097-b5f7-ed17341ae71c" providerId="ADAL" clId="{662E34DF-7CC0-42BA-9037-E4DA30CB2791}" dt="2023-04-20T12:51:35.638" v="2253" actId="1076"/>
          <ac:spMkLst>
            <pc:docMk/>
            <pc:sldMk cId="2655333890" sldId="493"/>
            <ac:spMk id="97" creationId="{2F5D8223-5FCA-FEFB-60AA-87235764B882}"/>
          </ac:spMkLst>
        </pc:spChg>
        <pc:spChg chg="add mod">
          <ac:chgData name="Asadullah Galib" userId="a568b8db-2aef-4097-b5f7-ed17341ae71c" providerId="ADAL" clId="{662E34DF-7CC0-42BA-9037-E4DA30CB2791}" dt="2023-04-20T12:51:35.638" v="2253" actId="1076"/>
          <ac:spMkLst>
            <pc:docMk/>
            <pc:sldMk cId="2655333890" sldId="493"/>
            <ac:spMk id="98" creationId="{5CDC7695-B16A-D41D-FFD9-9CD076EB2932}"/>
          </ac:spMkLst>
        </pc:spChg>
        <pc:spChg chg="add mod">
          <ac:chgData name="Asadullah Galib" userId="a568b8db-2aef-4097-b5f7-ed17341ae71c" providerId="ADAL" clId="{662E34DF-7CC0-42BA-9037-E4DA30CB2791}" dt="2023-04-20T12:51:35.638" v="2253" actId="1076"/>
          <ac:spMkLst>
            <pc:docMk/>
            <pc:sldMk cId="2655333890" sldId="493"/>
            <ac:spMk id="99" creationId="{B68B8041-E433-9EED-618F-950ADBCE06F3}"/>
          </ac:spMkLst>
        </pc:spChg>
        <pc:spChg chg="add mod">
          <ac:chgData name="Asadullah Galib" userId="a568b8db-2aef-4097-b5f7-ed17341ae71c" providerId="ADAL" clId="{662E34DF-7CC0-42BA-9037-E4DA30CB2791}" dt="2023-04-20T12:51:35.638" v="2253" actId="1076"/>
          <ac:spMkLst>
            <pc:docMk/>
            <pc:sldMk cId="2655333890" sldId="493"/>
            <ac:spMk id="104" creationId="{5E4D2ECF-119F-7B7B-6914-10F6906E4250}"/>
          </ac:spMkLst>
        </pc:spChg>
        <pc:spChg chg="add mod">
          <ac:chgData name="Asadullah Galib" userId="a568b8db-2aef-4097-b5f7-ed17341ae71c" providerId="ADAL" clId="{662E34DF-7CC0-42BA-9037-E4DA30CB2791}" dt="2023-04-20T12:51:35.638" v="2253" actId="1076"/>
          <ac:spMkLst>
            <pc:docMk/>
            <pc:sldMk cId="2655333890" sldId="493"/>
            <ac:spMk id="105" creationId="{8CD72E29-8ED3-AF7B-1CF6-D07969768FE1}"/>
          </ac:spMkLst>
        </pc:spChg>
        <pc:spChg chg="add mod">
          <ac:chgData name="Asadullah Galib" userId="a568b8db-2aef-4097-b5f7-ed17341ae71c" providerId="ADAL" clId="{662E34DF-7CC0-42BA-9037-E4DA30CB2791}" dt="2023-04-20T12:51:35.638" v="2253" actId="1076"/>
          <ac:spMkLst>
            <pc:docMk/>
            <pc:sldMk cId="2655333890" sldId="493"/>
            <ac:spMk id="106" creationId="{0A33E4BE-FED7-5B92-B841-B530FFE71661}"/>
          </ac:spMkLst>
        </pc:spChg>
        <pc:spChg chg="add mod">
          <ac:chgData name="Asadullah Galib" userId="a568b8db-2aef-4097-b5f7-ed17341ae71c" providerId="ADAL" clId="{662E34DF-7CC0-42BA-9037-E4DA30CB2791}" dt="2023-04-20T12:51:35.638" v="2253" actId="1076"/>
          <ac:spMkLst>
            <pc:docMk/>
            <pc:sldMk cId="2655333890" sldId="493"/>
            <ac:spMk id="107" creationId="{2F220DC2-A4C9-5656-E31F-16F95D113CDB}"/>
          </ac:spMkLst>
        </pc:spChg>
        <pc:spChg chg="add mod">
          <ac:chgData name="Asadullah Galib" userId="a568b8db-2aef-4097-b5f7-ed17341ae71c" providerId="ADAL" clId="{662E34DF-7CC0-42BA-9037-E4DA30CB2791}" dt="2023-04-20T12:51:35.638" v="2253" actId="1076"/>
          <ac:spMkLst>
            <pc:docMk/>
            <pc:sldMk cId="2655333890" sldId="493"/>
            <ac:spMk id="108" creationId="{383CBA15-1D55-C06D-51D0-B4F55F7CAE34}"/>
          </ac:spMkLst>
        </pc:spChg>
        <pc:spChg chg="add mod">
          <ac:chgData name="Asadullah Galib" userId="a568b8db-2aef-4097-b5f7-ed17341ae71c" providerId="ADAL" clId="{662E34DF-7CC0-42BA-9037-E4DA30CB2791}" dt="2023-04-20T12:51:35.638" v="2253" actId="1076"/>
          <ac:spMkLst>
            <pc:docMk/>
            <pc:sldMk cId="2655333890" sldId="493"/>
            <ac:spMk id="109" creationId="{6CE949B5-6DAA-7FE0-E352-82EC69036C51}"/>
          </ac:spMkLst>
        </pc:spChg>
        <pc:spChg chg="add mod">
          <ac:chgData name="Asadullah Galib" userId="a568b8db-2aef-4097-b5f7-ed17341ae71c" providerId="ADAL" clId="{662E34DF-7CC0-42BA-9037-E4DA30CB2791}" dt="2023-04-20T12:51:35.638" v="2253" actId="1076"/>
          <ac:spMkLst>
            <pc:docMk/>
            <pc:sldMk cId="2655333890" sldId="493"/>
            <ac:spMk id="110" creationId="{EDE8A1F0-1322-14A8-78BF-08892D522320}"/>
          </ac:spMkLst>
        </pc:spChg>
        <pc:spChg chg="add mod">
          <ac:chgData name="Asadullah Galib" userId="a568b8db-2aef-4097-b5f7-ed17341ae71c" providerId="ADAL" clId="{662E34DF-7CC0-42BA-9037-E4DA30CB2791}" dt="2023-04-20T12:51:35.638" v="2253" actId="1076"/>
          <ac:spMkLst>
            <pc:docMk/>
            <pc:sldMk cId="2655333890" sldId="493"/>
            <ac:spMk id="111" creationId="{E1C2F8DF-0B89-F78C-C07D-54142D444CD6}"/>
          </ac:spMkLst>
        </pc:spChg>
        <pc:spChg chg="add mod">
          <ac:chgData name="Asadullah Galib" userId="a568b8db-2aef-4097-b5f7-ed17341ae71c" providerId="ADAL" clId="{662E34DF-7CC0-42BA-9037-E4DA30CB2791}" dt="2023-04-20T12:51:35.638" v="2253" actId="1076"/>
          <ac:spMkLst>
            <pc:docMk/>
            <pc:sldMk cId="2655333890" sldId="493"/>
            <ac:spMk id="112" creationId="{248095D0-68FA-4B92-6B2D-0DF75D7404D2}"/>
          </ac:spMkLst>
        </pc:spChg>
        <pc:spChg chg="add mod">
          <ac:chgData name="Asadullah Galib" userId="a568b8db-2aef-4097-b5f7-ed17341ae71c" providerId="ADAL" clId="{662E34DF-7CC0-42BA-9037-E4DA30CB2791}" dt="2023-04-20T12:51:35.638" v="2253" actId="1076"/>
          <ac:spMkLst>
            <pc:docMk/>
            <pc:sldMk cId="2655333890" sldId="493"/>
            <ac:spMk id="113" creationId="{AA366018-99DF-407A-EA94-8668F088A7A8}"/>
          </ac:spMkLst>
        </pc:spChg>
        <pc:spChg chg="add mod">
          <ac:chgData name="Asadullah Galib" userId="a568b8db-2aef-4097-b5f7-ed17341ae71c" providerId="ADAL" clId="{662E34DF-7CC0-42BA-9037-E4DA30CB2791}" dt="2023-04-20T12:51:35.638" v="2253" actId="1076"/>
          <ac:spMkLst>
            <pc:docMk/>
            <pc:sldMk cId="2655333890" sldId="493"/>
            <ac:spMk id="114" creationId="{08501822-56BF-525C-CE84-28721E7F254C}"/>
          </ac:spMkLst>
        </pc:spChg>
        <pc:spChg chg="add del mod">
          <ac:chgData name="Asadullah Galib" userId="a568b8db-2aef-4097-b5f7-ed17341ae71c" providerId="ADAL" clId="{662E34DF-7CC0-42BA-9037-E4DA30CB2791}" dt="2023-04-20T12:50:20.286" v="2246" actId="478"/>
          <ac:spMkLst>
            <pc:docMk/>
            <pc:sldMk cId="2655333890" sldId="493"/>
            <ac:spMk id="115" creationId="{71C89C42-4C35-85CA-138C-9F32C0A1429D}"/>
          </ac:spMkLst>
        </pc:spChg>
        <pc:spChg chg="add mod">
          <ac:chgData name="Asadullah Galib" userId="a568b8db-2aef-4097-b5f7-ed17341ae71c" providerId="ADAL" clId="{662E34DF-7CC0-42BA-9037-E4DA30CB2791}" dt="2023-04-20T12:51:35.638" v="2253" actId="1076"/>
          <ac:spMkLst>
            <pc:docMk/>
            <pc:sldMk cId="2655333890" sldId="493"/>
            <ac:spMk id="121" creationId="{9D657D4D-E30D-380E-194D-A04EDF0AE286}"/>
          </ac:spMkLst>
        </pc:spChg>
        <pc:spChg chg="add mod">
          <ac:chgData name="Asadullah Galib" userId="a568b8db-2aef-4097-b5f7-ed17341ae71c" providerId="ADAL" clId="{662E34DF-7CC0-42BA-9037-E4DA30CB2791}" dt="2023-04-20T12:51:35.638" v="2253" actId="1076"/>
          <ac:spMkLst>
            <pc:docMk/>
            <pc:sldMk cId="2655333890" sldId="493"/>
            <ac:spMk id="122" creationId="{2CEBD8BB-FBF2-3AE3-55D5-78FAAF66809F}"/>
          </ac:spMkLst>
        </pc:spChg>
        <pc:spChg chg="add mod">
          <ac:chgData name="Asadullah Galib" userId="a568b8db-2aef-4097-b5f7-ed17341ae71c" providerId="ADAL" clId="{662E34DF-7CC0-42BA-9037-E4DA30CB2791}" dt="2023-04-20T12:51:35.638" v="2253" actId="1076"/>
          <ac:spMkLst>
            <pc:docMk/>
            <pc:sldMk cId="2655333890" sldId="493"/>
            <ac:spMk id="123" creationId="{68BD6175-0FB5-AA26-C3BD-68712293A3C0}"/>
          </ac:spMkLst>
        </pc:spChg>
        <pc:spChg chg="add del">
          <ac:chgData name="Asadullah Galib" userId="a568b8db-2aef-4097-b5f7-ed17341ae71c" providerId="ADAL" clId="{662E34DF-7CC0-42BA-9037-E4DA30CB2791}" dt="2023-04-20T12:50:57.385" v="2248" actId="11529"/>
          <ac:spMkLst>
            <pc:docMk/>
            <pc:sldMk cId="2655333890" sldId="493"/>
            <ac:spMk id="124" creationId="{1E82DF6E-28E2-5E74-9BA6-26EB427B8D49}"/>
          </ac:spMkLst>
        </pc:spChg>
        <pc:spChg chg="add mod">
          <ac:chgData name="Asadullah Galib" userId="a568b8db-2aef-4097-b5f7-ed17341ae71c" providerId="ADAL" clId="{662E34DF-7CC0-42BA-9037-E4DA30CB2791}" dt="2023-04-20T12:52:29.686" v="2281" actId="14100"/>
          <ac:spMkLst>
            <pc:docMk/>
            <pc:sldMk cId="2655333890" sldId="493"/>
            <ac:spMk id="125" creationId="{9315F5A9-C4A8-D8B1-E257-328B28278F14}"/>
          </ac:spMkLst>
        </pc:spChg>
        <pc:spChg chg="add mod">
          <ac:chgData name="Asadullah Galib" userId="a568b8db-2aef-4097-b5f7-ed17341ae71c" providerId="ADAL" clId="{662E34DF-7CC0-42BA-9037-E4DA30CB2791}" dt="2023-04-20T12:52:11.817" v="2278" actId="1076"/>
          <ac:spMkLst>
            <pc:docMk/>
            <pc:sldMk cId="2655333890" sldId="493"/>
            <ac:spMk id="127" creationId="{5C8568C0-9142-C568-8445-306F9F29B32C}"/>
          </ac:spMkLst>
        </pc:spChg>
        <pc:spChg chg="add mod">
          <ac:chgData name="Asadullah Galib" userId="a568b8db-2aef-4097-b5f7-ed17341ae71c" providerId="ADAL" clId="{662E34DF-7CC0-42BA-9037-E4DA30CB2791}" dt="2023-04-20T12:57:23.269" v="2385" actId="1076"/>
          <ac:spMkLst>
            <pc:docMk/>
            <pc:sldMk cId="2655333890" sldId="493"/>
            <ac:spMk id="141" creationId="{FAC92424-68BA-8E20-4CEC-E8CEA8E9669A}"/>
          </ac:spMkLst>
        </pc:spChg>
        <pc:graphicFrameChg chg="del">
          <ac:chgData name="Asadullah Galib" userId="a568b8db-2aef-4097-b5f7-ed17341ae71c" providerId="ADAL" clId="{662E34DF-7CC0-42BA-9037-E4DA30CB2791}" dt="2023-04-20T11:27:36.915" v="861" actId="478"/>
          <ac:graphicFrameMkLst>
            <pc:docMk/>
            <pc:sldMk cId="2655333890" sldId="493"/>
            <ac:graphicFrameMk id="7" creationId="{557B3424-BABF-A395-0EE3-D8AB68A0DF00}"/>
          </ac:graphicFrameMkLst>
        </pc:graphicFrameChg>
        <pc:graphicFrameChg chg="del">
          <ac:chgData name="Asadullah Galib" userId="a568b8db-2aef-4097-b5f7-ed17341ae71c" providerId="ADAL" clId="{662E34DF-7CC0-42BA-9037-E4DA30CB2791}" dt="2023-04-20T11:27:31.678" v="859" actId="478"/>
          <ac:graphicFrameMkLst>
            <pc:docMk/>
            <pc:sldMk cId="2655333890" sldId="493"/>
            <ac:graphicFrameMk id="9" creationId="{683708E1-4B4E-1286-580F-3BCD743F2344}"/>
          </ac:graphicFrameMkLst>
        </pc:graphicFrameChg>
        <pc:graphicFrameChg chg="del">
          <ac:chgData name="Asadullah Galib" userId="a568b8db-2aef-4097-b5f7-ed17341ae71c" providerId="ADAL" clId="{662E34DF-7CC0-42BA-9037-E4DA30CB2791}" dt="2023-04-20T12:49:16.798" v="2166" actId="478"/>
          <ac:graphicFrameMkLst>
            <pc:docMk/>
            <pc:sldMk cId="2655333890" sldId="493"/>
            <ac:graphicFrameMk id="21" creationId="{D066C331-4FA5-F8AB-AFD9-4ACD75616137}"/>
          </ac:graphicFrameMkLst>
        </pc:graphicFrameChg>
        <pc:graphicFrameChg chg="del">
          <ac:chgData name="Asadullah Galib" userId="a568b8db-2aef-4097-b5f7-ed17341ae71c" providerId="ADAL" clId="{662E34DF-7CC0-42BA-9037-E4DA30CB2791}" dt="2023-04-20T11:27:31.678" v="859" actId="478"/>
          <ac:graphicFrameMkLst>
            <pc:docMk/>
            <pc:sldMk cId="2655333890" sldId="493"/>
            <ac:graphicFrameMk id="23" creationId="{75666C0E-94F1-AEAC-17D9-224CBDB614C3}"/>
          </ac:graphicFrameMkLst>
        </pc:graphicFrameChg>
        <pc:picChg chg="add mod">
          <ac:chgData name="Asadullah Galib" userId="a568b8db-2aef-4097-b5f7-ed17341ae71c" providerId="ADAL" clId="{662E34DF-7CC0-42BA-9037-E4DA30CB2791}" dt="2023-04-23T09:38:15.197" v="4632" actId="571"/>
          <ac:picMkLst>
            <pc:docMk/>
            <pc:sldMk cId="2655333890" sldId="493"/>
            <ac:picMk id="4" creationId="{9009A1B5-1332-E4BD-C1C6-236897F24971}"/>
          </ac:picMkLst>
        </pc:picChg>
        <pc:picChg chg="add del mod">
          <ac:chgData name="Asadullah Galib" userId="a568b8db-2aef-4097-b5f7-ed17341ae71c" providerId="ADAL" clId="{662E34DF-7CC0-42BA-9037-E4DA30CB2791}" dt="2023-04-20T11:30:38.533" v="876" actId="478"/>
          <ac:picMkLst>
            <pc:docMk/>
            <pc:sldMk cId="2655333890" sldId="493"/>
            <ac:picMk id="10" creationId="{EA9F662F-1257-2BD7-9398-38AD8DE0EF8A}"/>
          </ac:picMkLst>
        </pc:picChg>
        <pc:picChg chg="add mod">
          <ac:chgData name="Asadullah Galib" userId="a568b8db-2aef-4097-b5f7-ed17341ae71c" providerId="ADAL" clId="{662E34DF-7CC0-42BA-9037-E4DA30CB2791}" dt="2023-04-23T09:40:25.049" v="4640" actId="1076"/>
          <ac:picMkLst>
            <pc:docMk/>
            <pc:sldMk cId="2655333890" sldId="493"/>
            <ac:picMk id="14" creationId="{64156AC5-39A6-8A81-A6D8-585DBD25AFD2}"/>
          </ac:picMkLst>
        </pc:picChg>
        <pc:picChg chg="add mod modCrop">
          <ac:chgData name="Asadullah Galib" userId="a568b8db-2aef-4097-b5f7-ed17341ae71c" providerId="ADAL" clId="{662E34DF-7CC0-42BA-9037-E4DA30CB2791}" dt="2023-04-23T09:37:28.221" v="4606" actId="1037"/>
          <ac:picMkLst>
            <pc:docMk/>
            <pc:sldMk cId="2655333890" sldId="493"/>
            <ac:picMk id="28" creationId="{D58CB37D-23B6-A86B-4F5B-97A9D2A1029E}"/>
          </ac:picMkLst>
        </pc:picChg>
        <pc:picChg chg="add del mod">
          <ac:chgData name="Asadullah Galib" userId="a568b8db-2aef-4097-b5f7-ed17341ae71c" providerId="ADAL" clId="{662E34DF-7CC0-42BA-9037-E4DA30CB2791}" dt="2023-04-20T11:32:28.164" v="903" actId="478"/>
          <ac:picMkLst>
            <pc:docMk/>
            <pc:sldMk cId="2655333890" sldId="493"/>
            <ac:picMk id="29" creationId="{B0A51336-22B1-1AB4-4AFB-235E30116168}"/>
          </ac:picMkLst>
        </pc:picChg>
        <pc:picChg chg="add del mod modCrop">
          <ac:chgData name="Asadullah Galib" userId="a568b8db-2aef-4097-b5f7-ed17341ae71c" providerId="ADAL" clId="{662E34DF-7CC0-42BA-9037-E4DA30CB2791}" dt="2023-04-20T11:44:57.098" v="1095" actId="478"/>
          <ac:picMkLst>
            <pc:docMk/>
            <pc:sldMk cId="2655333890" sldId="493"/>
            <ac:picMk id="30" creationId="{51AD9B20-D60A-90B3-7DC6-4C062EF0E0B8}"/>
          </ac:picMkLst>
        </pc:picChg>
        <pc:picChg chg="add del mod">
          <ac:chgData name="Asadullah Galib" userId="a568b8db-2aef-4097-b5f7-ed17341ae71c" providerId="ADAL" clId="{662E34DF-7CC0-42BA-9037-E4DA30CB2791}" dt="2023-04-20T11:44:56.566" v="1094" actId="478"/>
          <ac:picMkLst>
            <pc:docMk/>
            <pc:sldMk cId="2655333890" sldId="493"/>
            <ac:picMk id="32" creationId="{2CB1105A-E19C-E42D-322A-E492F0C6ECF1}"/>
          </ac:picMkLst>
        </pc:picChg>
        <pc:picChg chg="add del mod">
          <ac:chgData name="Asadullah Galib" userId="a568b8db-2aef-4097-b5f7-ed17341ae71c" providerId="ADAL" clId="{662E34DF-7CC0-42BA-9037-E4DA30CB2791}" dt="2023-04-20T11:44:56.006" v="1093" actId="478"/>
          <ac:picMkLst>
            <pc:docMk/>
            <pc:sldMk cId="2655333890" sldId="493"/>
            <ac:picMk id="33" creationId="{DD2A5576-D615-3C4D-B70F-D30C9486F20F}"/>
          </ac:picMkLst>
        </pc:picChg>
        <pc:picChg chg="add mod modCrop">
          <ac:chgData name="Asadullah Galib" userId="a568b8db-2aef-4097-b5f7-ed17341ae71c" providerId="ADAL" clId="{662E34DF-7CC0-42BA-9037-E4DA30CB2791}" dt="2023-04-20T12:54:10.740" v="2303" actId="1076"/>
          <ac:picMkLst>
            <pc:docMk/>
            <pc:sldMk cId="2655333890" sldId="493"/>
            <ac:picMk id="34" creationId="{544FB7C4-BC1A-3198-9AA1-7525FF453A36}"/>
          </ac:picMkLst>
        </pc:picChg>
        <pc:picChg chg="add del mod">
          <ac:chgData name="Asadullah Galib" userId="a568b8db-2aef-4097-b5f7-ed17341ae71c" providerId="ADAL" clId="{662E34DF-7CC0-42BA-9037-E4DA30CB2791}" dt="2023-04-20T11:45:38.234" v="1104" actId="478"/>
          <ac:picMkLst>
            <pc:docMk/>
            <pc:sldMk cId="2655333890" sldId="493"/>
            <ac:picMk id="47" creationId="{18A66BD4-DA0C-AD95-EC70-64672E3F95C1}"/>
          </ac:picMkLst>
        </pc:picChg>
        <pc:picChg chg="add mod modCrop">
          <ac:chgData name="Asadullah Galib" userId="a568b8db-2aef-4097-b5f7-ed17341ae71c" providerId="ADAL" clId="{662E34DF-7CC0-42BA-9037-E4DA30CB2791}" dt="2023-04-20T12:54:10.740" v="2303" actId="1076"/>
          <ac:picMkLst>
            <pc:docMk/>
            <pc:sldMk cId="2655333890" sldId="493"/>
            <ac:picMk id="48" creationId="{DAA30064-A42F-4C29-BC37-0ED709A7A208}"/>
          </ac:picMkLst>
        </pc:picChg>
        <pc:picChg chg="add del mod modCrop">
          <ac:chgData name="Asadullah Galib" userId="a568b8db-2aef-4097-b5f7-ed17341ae71c" providerId="ADAL" clId="{662E34DF-7CC0-42BA-9037-E4DA30CB2791}" dt="2023-04-20T11:46:17.281" v="1117" actId="478"/>
          <ac:picMkLst>
            <pc:docMk/>
            <pc:sldMk cId="2655333890" sldId="493"/>
            <ac:picMk id="49" creationId="{8E0D7455-1F37-29D8-F6F9-315678DF8C6E}"/>
          </ac:picMkLst>
        </pc:picChg>
        <pc:picChg chg="add mod modCrop">
          <ac:chgData name="Asadullah Galib" userId="a568b8db-2aef-4097-b5f7-ed17341ae71c" providerId="ADAL" clId="{662E34DF-7CC0-42BA-9037-E4DA30CB2791}" dt="2023-04-20T12:54:10.740" v="2303" actId="1076"/>
          <ac:picMkLst>
            <pc:docMk/>
            <pc:sldMk cId="2655333890" sldId="493"/>
            <ac:picMk id="50" creationId="{5196BFD5-D81D-C1C7-41E7-718BCAD8E184}"/>
          </ac:picMkLst>
        </pc:picChg>
        <pc:picChg chg="add mod">
          <ac:chgData name="Asadullah Galib" userId="a568b8db-2aef-4097-b5f7-ed17341ae71c" providerId="ADAL" clId="{662E34DF-7CC0-42BA-9037-E4DA30CB2791}" dt="2023-04-20T12:54:10.740" v="2303" actId="1076"/>
          <ac:picMkLst>
            <pc:docMk/>
            <pc:sldMk cId="2655333890" sldId="493"/>
            <ac:picMk id="51" creationId="{5DE48517-C301-774D-C427-FF82F1240022}"/>
          </ac:picMkLst>
        </pc:picChg>
        <pc:picChg chg="add del mod">
          <ac:chgData name="Asadullah Galib" userId="a568b8db-2aef-4097-b5f7-ed17341ae71c" providerId="ADAL" clId="{662E34DF-7CC0-42BA-9037-E4DA30CB2791}" dt="2023-04-20T11:50:21.298" v="1306"/>
          <ac:picMkLst>
            <pc:docMk/>
            <pc:sldMk cId="2655333890" sldId="493"/>
            <ac:picMk id="57" creationId="{603A3435-74B4-298F-FCEC-759CFD6000A8}"/>
          </ac:picMkLst>
        </pc:picChg>
        <pc:picChg chg="add del mod">
          <ac:chgData name="Asadullah Galib" userId="a568b8db-2aef-4097-b5f7-ed17341ae71c" providerId="ADAL" clId="{662E34DF-7CC0-42BA-9037-E4DA30CB2791}" dt="2023-04-20T11:50:21.298" v="1306"/>
          <ac:picMkLst>
            <pc:docMk/>
            <pc:sldMk cId="2655333890" sldId="493"/>
            <ac:picMk id="58" creationId="{2905EFC9-2AA2-3937-4AEF-15BB1974A72B}"/>
          </ac:picMkLst>
        </pc:picChg>
        <pc:picChg chg="add del mod">
          <ac:chgData name="Asadullah Galib" userId="a568b8db-2aef-4097-b5f7-ed17341ae71c" providerId="ADAL" clId="{662E34DF-7CC0-42BA-9037-E4DA30CB2791}" dt="2023-04-20T11:50:21.298" v="1306"/>
          <ac:picMkLst>
            <pc:docMk/>
            <pc:sldMk cId="2655333890" sldId="493"/>
            <ac:picMk id="59" creationId="{F0427C9C-07CB-EBE8-FA3D-D0700022960D}"/>
          </ac:picMkLst>
        </pc:picChg>
        <pc:picChg chg="add del mod">
          <ac:chgData name="Asadullah Galib" userId="a568b8db-2aef-4097-b5f7-ed17341ae71c" providerId="ADAL" clId="{662E34DF-7CC0-42BA-9037-E4DA30CB2791}" dt="2023-04-20T11:50:21.298" v="1306"/>
          <ac:picMkLst>
            <pc:docMk/>
            <pc:sldMk cId="2655333890" sldId="493"/>
            <ac:picMk id="60" creationId="{57B175BE-BBAC-7C83-0529-603B83C7DA3D}"/>
          </ac:picMkLst>
        </pc:picChg>
        <pc:picChg chg="add del mod">
          <ac:chgData name="Asadullah Galib" userId="a568b8db-2aef-4097-b5f7-ed17341ae71c" providerId="ADAL" clId="{662E34DF-7CC0-42BA-9037-E4DA30CB2791}" dt="2023-04-20T11:50:17.038" v="1304"/>
          <ac:picMkLst>
            <pc:docMk/>
            <pc:sldMk cId="2655333890" sldId="493"/>
            <ac:picMk id="65" creationId="{14B8172C-A517-89BB-5D36-D40AEFC9D0B1}"/>
          </ac:picMkLst>
        </pc:picChg>
        <pc:picChg chg="add del mod">
          <ac:chgData name="Asadullah Galib" userId="a568b8db-2aef-4097-b5f7-ed17341ae71c" providerId="ADAL" clId="{662E34DF-7CC0-42BA-9037-E4DA30CB2791}" dt="2023-04-20T11:50:17.038" v="1304"/>
          <ac:picMkLst>
            <pc:docMk/>
            <pc:sldMk cId="2655333890" sldId="493"/>
            <ac:picMk id="66" creationId="{51538B0C-96E2-3FAE-7882-581BD9EA8B2E}"/>
          </ac:picMkLst>
        </pc:picChg>
        <pc:picChg chg="add del mod">
          <ac:chgData name="Asadullah Galib" userId="a568b8db-2aef-4097-b5f7-ed17341ae71c" providerId="ADAL" clId="{662E34DF-7CC0-42BA-9037-E4DA30CB2791}" dt="2023-04-20T11:50:17.038" v="1304"/>
          <ac:picMkLst>
            <pc:docMk/>
            <pc:sldMk cId="2655333890" sldId="493"/>
            <ac:picMk id="67" creationId="{45F3F82B-1AD0-39B2-171B-2DB459E837ED}"/>
          </ac:picMkLst>
        </pc:picChg>
        <pc:picChg chg="add del mod">
          <ac:chgData name="Asadullah Galib" userId="a568b8db-2aef-4097-b5f7-ed17341ae71c" providerId="ADAL" clId="{662E34DF-7CC0-42BA-9037-E4DA30CB2791}" dt="2023-04-20T11:50:17.038" v="1304"/>
          <ac:picMkLst>
            <pc:docMk/>
            <pc:sldMk cId="2655333890" sldId="493"/>
            <ac:picMk id="68" creationId="{3475AE31-6F7A-D4E2-0305-71175AFB19BE}"/>
          </ac:picMkLst>
        </pc:picChg>
        <pc:picChg chg="add del mod">
          <ac:chgData name="Asadullah Galib" userId="a568b8db-2aef-4097-b5f7-ed17341ae71c" providerId="ADAL" clId="{662E34DF-7CC0-42BA-9037-E4DA30CB2791}" dt="2023-04-20T11:50:16.129" v="1302"/>
          <ac:picMkLst>
            <pc:docMk/>
            <pc:sldMk cId="2655333890" sldId="493"/>
            <ac:picMk id="73" creationId="{1B2F5514-24E6-CDB2-4301-BE04E37CE19B}"/>
          </ac:picMkLst>
        </pc:picChg>
        <pc:picChg chg="add del mod">
          <ac:chgData name="Asadullah Galib" userId="a568b8db-2aef-4097-b5f7-ed17341ae71c" providerId="ADAL" clId="{662E34DF-7CC0-42BA-9037-E4DA30CB2791}" dt="2023-04-20T11:50:16.129" v="1302"/>
          <ac:picMkLst>
            <pc:docMk/>
            <pc:sldMk cId="2655333890" sldId="493"/>
            <ac:picMk id="74" creationId="{99552D12-1EC8-4FE8-2E46-D2E8CF3F331A}"/>
          </ac:picMkLst>
        </pc:picChg>
        <pc:picChg chg="add del mod">
          <ac:chgData name="Asadullah Galib" userId="a568b8db-2aef-4097-b5f7-ed17341ae71c" providerId="ADAL" clId="{662E34DF-7CC0-42BA-9037-E4DA30CB2791}" dt="2023-04-20T11:50:16.129" v="1302"/>
          <ac:picMkLst>
            <pc:docMk/>
            <pc:sldMk cId="2655333890" sldId="493"/>
            <ac:picMk id="75" creationId="{05B6876A-3EB3-7B80-8DD3-787A61A86079}"/>
          </ac:picMkLst>
        </pc:picChg>
        <pc:picChg chg="add del mod">
          <ac:chgData name="Asadullah Galib" userId="a568b8db-2aef-4097-b5f7-ed17341ae71c" providerId="ADAL" clId="{662E34DF-7CC0-42BA-9037-E4DA30CB2791}" dt="2023-04-20T11:50:16.129" v="1302"/>
          <ac:picMkLst>
            <pc:docMk/>
            <pc:sldMk cId="2655333890" sldId="493"/>
            <ac:picMk id="76" creationId="{F302CD8D-5836-35D7-3545-91EF6C3BE804}"/>
          </ac:picMkLst>
        </pc:picChg>
        <pc:picChg chg="add mod">
          <ac:chgData name="Asadullah Galib" userId="a568b8db-2aef-4097-b5f7-ed17341ae71c" providerId="ADAL" clId="{662E34DF-7CC0-42BA-9037-E4DA30CB2791}" dt="2023-04-20T12:51:35.638" v="2253" actId="1076"/>
          <ac:picMkLst>
            <pc:docMk/>
            <pc:sldMk cId="2655333890" sldId="493"/>
            <ac:picMk id="81" creationId="{0E90F066-15FB-EDE1-6257-8B684A8FF0A8}"/>
          </ac:picMkLst>
        </pc:picChg>
        <pc:picChg chg="add mod">
          <ac:chgData name="Asadullah Galib" userId="a568b8db-2aef-4097-b5f7-ed17341ae71c" providerId="ADAL" clId="{662E34DF-7CC0-42BA-9037-E4DA30CB2791}" dt="2023-04-20T12:51:35.638" v="2253" actId="1076"/>
          <ac:picMkLst>
            <pc:docMk/>
            <pc:sldMk cId="2655333890" sldId="493"/>
            <ac:picMk id="82" creationId="{9D1695DC-6982-77CF-509F-D0886BDA7BBC}"/>
          </ac:picMkLst>
        </pc:picChg>
        <pc:picChg chg="add mod">
          <ac:chgData name="Asadullah Galib" userId="a568b8db-2aef-4097-b5f7-ed17341ae71c" providerId="ADAL" clId="{662E34DF-7CC0-42BA-9037-E4DA30CB2791}" dt="2023-04-20T12:51:35.638" v="2253" actId="1076"/>
          <ac:picMkLst>
            <pc:docMk/>
            <pc:sldMk cId="2655333890" sldId="493"/>
            <ac:picMk id="83" creationId="{1FA692AF-95C2-2AE0-B0B7-C800244ABBB5}"/>
          </ac:picMkLst>
        </pc:picChg>
        <pc:picChg chg="add mod">
          <ac:chgData name="Asadullah Galib" userId="a568b8db-2aef-4097-b5f7-ed17341ae71c" providerId="ADAL" clId="{662E34DF-7CC0-42BA-9037-E4DA30CB2791}" dt="2023-04-20T12:51:35.638" v="2253" actId="1076"/>
          <ac:picMkLst>
            <pc:docMk/>
            <pc:sldMk cId="2655333890" sldId="493"/>
            <ac:picMk id="84" creationId="{CDD08D7D-D713-0060-54FF-EFA24B129637}"/>
          </ac:picMkLst>
        </pc:picChg>
        <pc:picChg chg="add mod">
          <ac:chgData name="Asadullah Galib" userId="a568b8db-2aef-4097-b5f7-ed17341ae71c" providerId="ADAL" clId="{662E34DF-7CC0-42BA-9037-E4DA30CB2791}" dt="2023-04-20T12:51:35.638" v="2253" actId="1076"/>
          <ac:picMkLst>
            <pc:docMk/>
            <pc:sldMk cId="2655333890" sldId="493"/>
            <ac:picMk id="91" creationId="{308AE8D2-38C5-8820-EFDB-955F2BA15E01}"/>
          </ac:picMkLst>
        </pc:picChg>
        <pc:picChg chg="add mod">
          <ac:chgData name="Asadullah Galib" userId="a568b8db-2aef-4097-b5f7-ed17341ae71c" providerId="ADAL" clId="{662E34DF-7CC0-42BA-9037-E4DA30CB2791}" dt="2023-04-20T12:51:35.638" v="2253" actId="1076"/>
          <ac:picMkLst>
            <pc:docMk/>
            <pc:sldMk cId="2655333890" sldId="493"/>
            <ac:picMk id="92" creationId="{F24DC3CB-1A0E-5327-08D6-9F8D47CBF721}"/>
          </ac:picMkLst>
        </pc:picChg>
        <pc:picChg chg="add mod">
          <ac:chgData name="Asadullah Galib" userId="a568b8db-2aef-4097-b5f7-ed17341ae71c" providerId="ADAL" clId="{662E34DF-7CC0-42BA-9037-E4DA30CB2791}" dt="2023-04-20T12:51:35.638" v="2253" actId="1076"/>
          <ac:picMkLst>
            <pc:docMk/>
            <pc:sldMk cId="2655333890" sldId="493"/>
            <ac:picMk id="93" creationId="{BDC99479-A69C-32CA-64E2-08DD9A394C3F}"/>
          </ac:picMkLst>
        </pc:picChg>
        <pc:picChg chg="add mod">
          <ac:chgData name="Asadullah Galib" userId="a568b8db-2aef-4097-b5f7-ed17341ae71c" providerId="ADAL" clId="{662E34DF-7CC0-42BA-9037-E4DA30CB2791}" dt="2023-04-20T12:51:35.638" v="2253" actId="1076"/>
          <ac:picMkLst>
            <pc:docMk/>
            <pc:sldMk cId="2655333890" sldId="493"/>
            <ac:picMk id="94" creationId="{2F44923B-2437-F33A-4C2E-30132484266B}"/>
          </ac:picMkLst>
        </pc:picChg>
        <pc:picChg chg="add del mod">
          <ac:chgData name="Asadullah Galib" userId="a568b8db-2aef-4097-b5f7-ed17341ae71c" providerId="ADAL" clId="{662E34DF-7CC0-42BA-9037-E4DA30CB2791}" dt="2023-04-20T11:51:35.857" v="1390" actId="478"/>
          <ac:picMkLst>
            <pc:docMk/>
            <pc:sldMk cId="2655333890" sldId="493"/>
            <ac:picMk id="100" creationId="{130E306F-A9EB-3774-0422-085D5AA896A7}"/>
          </ac:picMkLst>
        </pc:picChg>
        <pc:picChg chg="add del mod">
          <ac:chgData name="Asadullah Galib" userId="a568b8db-2aef-4097-b5f7-ed17341ae71c" providerId="ADAL" clId="{662E34DF-7CC0-42BA-9037-E4DA30CB2791}" dt="2023-04-20T11:51:35.303" v="1389" actId="478"/>
          <ac:picMkLst>
            <pc:docMk/>
            <pc:sldMk cId="2655333890" sldId="493"/>
            <ac:picMk id="101" creationId="{B3CA2B2F-6303-7F69-C465-0AD5FFC8D6F5}"/>
          </ac:picMkLst>
        </pc:picChg>
        <pc:picChg chg="add del mod">
          <ac:chgData name="Asadullah Galib" userId="a568b8db-2aef-4097-b5f7-ed17341ae71c" providerId="ADAL" clId="{662E34DF-7CC0-42BA-9037-E4DA30CB2791}" dt="2023-04-20T11:51:34.609" v="1388" actId="478"/>
          <ac:picMkLst>
            <pc:docMk/>
            <pc:sldMk cId="2655333890" sldId="493"/>
            <ac:picMk id="102" creationId="{13213BEE-9AEF-06CF-01AA-D7E56603F211}"/>
          </ac:picMkLst>
        </pc:picChg>
        <pc:picChg chg="add del mod">
          <ac:chgData name="Asadullah Galib" userId="a568b8db-2aef-4097-b5f7-ed17341ae71c" providerId="ADAL" clId="{662E34DF-7CC0-42BA-9037-E4DA30CB2791}" dt="2023-04-20T11:51:33.955" v="1387" actId="478"/>
          <ac:picMkLst>
            <pc:docMk/>
            <pc:sldMk cId="2655333890" sldId="493"/>
            <ac:picMk id="103" creationId="{DD6C99EF-51B3-1E9B-8399-FDBC50554965}"/>
          </ac:picMkLst>
        </pc:picChg>
        <pc:cxnChg chg="add mod">
          <ac:chgData name="Asadullah Galib" userId="a568b8db-2aef-4097-b5f7-ed17341ae71c" providerId="ADAL" clId="{662E34DF-7CC0-42BA-9037-E4DA30CB2791}" dt="2023-04-23T09:38:15.197" v="4632" actId="571"/>
          <ac:cxnSpMkLst>
            <pc:docMk/>
            <pc:sldMk cId="2655333890" sldId="493"/>
            <ac:cxnSpMk id="6" creationId="{B00A4F16-17CE-A540-878E-A6C03FDB92CD}"/>
          </ac:cxnSpMkLst>
        </pc:cxnChg>
        <pc:cxnChg chg="add mod">
          <ac:chgData name="Asadullah Galib" userId="a568b8db-2aef-4097-b5f7-ed17341ae71c" providerId="ADAL" clId="{662E34DF-7CC0-42BA-9037-E4DA30CB2791}" dt="2023-04-23T09:38:15.197" v="4632" actId="571"/>
          <ac:cxnSpMkLst>
            <pc:docMk/>
            <pc:sldMk cId="2655333890" sldId="493"/>
            <ac:cxnSpMk id="10" creationId="{B0278465-FF2C-6899-2486-1554BFE9DEAE}"/>
          </ac:cxnSpMkLst>
        </pc:cxnChg>
        <pc:cxnChg chg="add mod">
          <ac:chgData name="Asadullah Galib" userId="a568b8db-2aef-4097-b5f7-ed17341ae71c" providerId="ADAL" clId="{662E34DF-7CC0-42BA-9037-E4DA30CB2791}" dt="2023-04-23T09:38:15.197" v="4632" actId="571"/>
          <ac:cxnSpMkLst>
            <pc:docMk/>
            <pc:sldMk cId="2655333890" sldId="493"/>
            <ac:cxnSpMk id="11" creationId="{B7D515EB-E5F0-A377-8B9F-6E929933AC32}"/>
          </ac:cxnSpMkLst>
        </pc:cxnChg>
        <pc:cxnChg chg="add del">
          <ac:chgData name="Asadullah Galib" userId="a568b8db-2aef-4097-b5f7-ed17341ae71c" providerId="ADAL" clId="{662E34DF-7CC0-42BA-9037-E4DA30CB2791}" dt="2023-04-20T11:30:48.401" v="881" actId="478"/>
          <ac:cxnSpMkLst>
            <pc:docMk/>
            <pc:sldMk cId="2655333890" sldId="493"/>
            <ac:cxnSpMk id="13" creationId="{7F5CF89F-71F3-98B0-5AE1-7B289AEB47D4}"/>
          </ac:cxnSpMkLst>
        </pc:cxnChg>
        <pc:cxnChg chg="del">
          <ac:chgData name="Asadullah Galib" userId="a568b8db-2aef-4097-b5f7-ed17341ae71c" providerId="ADAL" clId="{662E34DF-7CC0-42BA-9037-E4DA30CB2791}" dt="2023-04-20T11:27:31.678" v="859" actId="478"/>
          <ac:cxnSpMkLst>
            <pc:docMk/>
            <pc:sldMk cId="2655333890" sldId="493"/>
            <ac:cxnSpMk id="16" creationId="{BED4C410-29FC-C5A5-4A84-B28AD4CC7A7E}"/>
          </ac:cxnSpMkLst>
        </pc:cxnChg>
        <pc:cxnChg chg="add mod">
          <ac:chgData name="Asadullah Galib" userId="a568b8db-2aef-4097-b5f7-ed17341ae71c" providerId="ADAL" clId="{662E34DF-7CC0-42BA-9037-E4DA30CB2791}" dt="2023-04-23T10:14:29.633" v="5162" actId="1076"/>
          <ac:cxnSpMkLst>
            <pc:docMk/>
            <pc:sldMk cId="2655333890" sldId="493"/>
            <ac:cxnSpMk id="16" creationId="{D789E5A4-C6BE-6FD9-2C54-7EADABDCA1B7}"/>
          </ac:cxnSpMkLst>
        </pc:cxnChg>
        <pc:cxnChg chg="del">
          <ac:chgData name="Asadullah Galib" userId="a568b8db-2aef-4097-b5f7-ed17341ae71c" providerId="ADAL" clId="{662E34DF-7CC0-42BA-9037-E4DA30CB2791}" dt="2023-04-20T11:27:31.678" v="859" actId="478"/>
          <ac:cxnSpMkLst>
            <pc:docMk/>
            <pc:sldMk cId="2655333890" sldId="493"/>
            <ac:cxnSpMk id="25" creationId="{4E71162F-2FA1-3190-ED2E-D2A97EC1EE5C}"/>
          </ac:cxnSpMkLst>
        </pc:cxnChg>
        <pc:cxnChg chg="add mod">
          <ac:chgData name="Asadullah Galib" userId="a568b8db-2aef-4097-b5f7-ed17341ae71c" providerId="ADAL" clId="{662E34DF-7CC0-42BA-9037-E4DA30CB2791}" dt="2023-04-20T12:50:05.975" v="2245" actId="1038"/>
          <ac:cxnSpMkLst>
            <pc:docMk/>
            <pc:sldMk cId="2655333890" sldId="493"/>
            <ac:cxnSpMk id="38" creationId="{1692C6A1-8A5F-0CE4-7BA5-71764BAA9227}"/>
          </ac:cxnSpMkLst>
        </pc:cxnChg>
        <pc:cxnChg chg="add mod">
          <ac:chgData name="Asadullah Galib" userId="a568b8db-2aef-4097-b5f7-ed17341ae71c" providerId="ADAL" clId="{662E34DF-7CC0-42BA-9037-E4DA30CB2791}" dt="2023-04-23T09:37:25.561" v="4605" actId="14100"/>
          <ac:cxnSpMkLst>
            <pc:docMk/>
            <pc:sldMk cId="2655333890" sldId="493"/>
            <ac:cxnSpMk id="43" creationId="{A62F41DD-6706-FEC1-F3F7-64275757D45D}"/>
          </ac:cxnSpMkLst>
        </pc:cxnChg>
        <pc:cxnChg chg="add mod">
          <ac:chgData name="Asadullah Galib" userId="a568b8db-2aef-4097-b5f7-ed17341ae71c" providerId="ADAL" clId="{662E34DF-7CC0-42BA-9037-E4DA30CB2791}" dt="2023-04-20T12:54:10.740" v="2303" actId="1076"/>
          <ac:cxnSpMkLst>
            <pc:docMk/>
            <pc:sldMk cId="2655333890" sldId="493"/>
            <ac:cxnSpMk id="116" creationId="{FD6C0EE9-A14F-4966-9FB3-E94448BA696D}"/>
          </ac:cxnSpMkLst>
        </pc:cxnChg>
        <pc:cxnChg chg="add mod">
          <ac:chgData name="Asadullah Galib" userId="a568b8db-2aef-4097-b5f7-ed17341ae71c" providerId="ADAL" clId="{662E34DF-7CC0-42BA-9037-E4DA30CB2791}" dt="2023-04-20T12:55:43.505" v="2365" actId="14100"/>
          <ac:cxnSpMkLst>
            <pc:docMk/>
            <pc:sldMk cId="2655333890" sldId="493"/>
            <ac:cxnSpMk id="131" creationId="{3199E6B2-E09D-2EDA-490A-26F6AE75D032}"/>
          </ac:cxnSpMkLst>
        </pc:cxnChg>
        <pc:cxnChg chg="add mod">
          <ac:chgData name="Asadullah Galib" userId="a568b8db-2aef-4097-b5f7-ed17341ae71c" providerId="ADAL" clId="{662E34DF-7CC0-42BA-9037-E4DA30CB2791}" dt="2023-04-20T12:57:31.065" v="2386" actId="14100"/>
          <ac:cxnSpMkLst>
            <pc:docMk/>
            <pc:sldMk cId="2655333890" sldId="493"/>
            <ac:cxnSpMk id="138" creationId="{C709FADE-4FDC-258D-D1BA-301C78C40CB1}"/>
          </ac:cxnSpMkLst>
        </pc:cxnChg>
      </pc:sldChg>
      <pc:sldChg chg="addSp delSp modSp new mod">
        <pc:chgData name="Asadullah Galib" userId="a568b8db-2aef-4097-b5f7-ed17341ae71c" providerId="ADAL" clId="{662E34DF-7CC0-42BA-9037-E4DA30CB2791}" dt="2023-04-24T08:46:50.921" v="8448" actId="12"/>
        <pc:sldMkLst>
          <pc:docMk/>
          <pc:sldMk cId="3418475680" sldId="494"/>
        </pc:sldMkLst>
        <pc:spChg chg="mod">
          <ac:chgData name="Asadullah Galib" userId="a568b8db-2aef-4097-b5f7-ed17341ae71c" providerId="ADAL" clId="{662E34DF-7CC0-42BA-9037-E4DA30CB2791}" dt="2023-04-23T09:34:12.704" v="4550" actId="14100"/>
          <ac:spMkLst>
            <pc:docMk/>
            <pc:sldMk cId="3418475680" sldId="494"/>
            <ac:spMk id="2" creationId="{69460C96-F2D8-D537-6C00-FA503C3DE971}"/>
          </ac:spMkLst>
        </pc:spChg>
        <pc:spChg chg="add del mod">
          <ac:chgData name="Asadullah Galib" userId="a568b8db-2aef-4097-b5f7-ed17341ae71c" providerId="ADAL" clId="{662E34DF-7CC0-42BA-9037-E4DA30CB2791}" dt="2023-04-24T08:46:50.921" v="8448" actId="12"/>
          <ac:spMkLst>
            <pc:docMk/>
            <pc:sldMk cId="3418475680" sldId="494"/>
            <ac:spMk id="3" creationId="{821BA753-D361-E9F9-C177-1EBDE963067B}"/>
          </ac:spMkLst>
        </pc:spChg>
        <pc:spChg chg="add mod">
          <ac:chgData name="Asadullah Galib" userId="a568b8db-2aef-4097-b5f7-ed17341ae71c" providerId="ADAL" clId="{662E34DF-7CC0-42BA-9037-E4DA30CB2791}" dt="2023-04-24T07:48:08.581" v="8392" actId="1076"/>
          <ac:spMkLst>
            <pc:docMk/>
            <pc:sldMk cId="3418475680" sldId="494"/>
            <ac:spMk id="5" creationId="{0E3B519F-5BE1-116B-ACE3-552840B2F98B}"/>
          </ac:spMkLst>
        </pc:spChg>
        <pc:picChg chg="add del mod">
          <ac:chgData name="Asadullah Galib" userId="a568b8db-2aef-4097-b5f7-ed17341ae71c" providerId="ADAL" clId="{662E34DF-7CC0-42BA-9037-E4DA30CB2791}" dt="2023-04-23T09:31:05.627" v="4489" actId="22"/>
          <ac:picMkLst>
            <pc:docMk/>
            <pc:sldMk cId="3418475680" sldId="494"/>
            <ac:picMk id="6" creationId="{A0180E5C-55C0-E0CB-37EB-BDFB8ED9D6F4}"/>
          </ac:picMkLst>
        </pc:picChg>
      </pc:sldChg>
      <pc:sldChg chg="add del">
        <pc:chgData name="Asadullah Galib" userId="a568b8db-2aef-4097-b5f7-ed17341ae71c" providerId="ADAL" clId="{662E34DF-7CC0-42BA-9037-E4DA30CB2791}" dt="2023-04-21T16:36:23.826" v="2574" actId="47"/>
        <pc:sldMkLst>
          <pc:docMk/>
          <pc:sldMk cId="3523337306" sldId="494"/>
        </pc:sldMkLst>
      </pc:sldChg>
      <pc:sldChg chg="modSp new mod">
        <pc:chgData name="Asadullah Galib" userId="a568b8db-2aef-4097-b5f7-ed17341ae71c" providerId="ADAL" clId="{662E34DF-7CC0-42BA-9037-E4DA30CB2791}" dt="2023-04-23T09:57:29.177" v="5092" actId="20577"/>
        <pc:sldMkLst>
          <pc:docMk/>
          <pc:sldMk cId="3410670720" sldId="495"/>
        </pc:sldMkLst>
        <pc:spChg chg="mod">
          <ac:chgData name="Asadullah Galib" userId="a568b8db-2aef-4097-b5f7-ed17341ae71c" providerId="ADAL" clId="{662E34DF-7CC0-42BA-9037-E4DA30CB2791}" dt="2023-04-23T09:54:03.583" v="4854" actId="20577"/>
          <ac:spMkLst>
            <pc:docMk/>
            <pc:sldMk cId="3410670720" sldId="495"/>
            <ac:spMk id="2" creationId="{71D0BE59-762C-06A9-7D74-61FF624812F2}"/>
          </ac:spMkLst>
        </pc:spChg>
        <pc:spChg chg="mod">
          <ac:chgData name="Asadullah Galib" userId="a568b8db-2aef-4097-b5f7-ed17341ae71c" providerId="ADAL" clId="{662E34DF-7CC0-42BA-9037-E4DA30CB2791}" dt="2023-04-23T09:57:29.177" v="5092" actId="20577"/>
          <ac:spMkLst>
            <pc:docMk/>
            <pc:sldMk cId="3410670720" sldId="495"/>
            <ac:spMk id="3" creationId="{4518E694-1B82-0421-C5AC-1A74044C61DD}"/>
          </ac:spMkLst>
        </pc:spChg>
      </pc:sldChg>
      <pc:sldChg chg="add ord modAnim">
        <pc:chgData name="Asadullah Galib" userId="a568b8db-2aef-4097-b5f7-ed17341ae71c" providerId="ADAL" clId="{662E34DF-7CC0-42BA-9037-E4DA30CB2791}" dt="2023-04-23T10:04:43.755" v="5125"/>
        <pc:sldMkLst>
          <pc:docMk/>
          <pc:sldMk cId="1529155299" sldId="496"/>
        </pc:sldMkLst>
      </pc:sldChg>
      <pc:sldChg chg="add ord modAnim">
        <pc:chgData name="Asadullah Galib" userId="a568b8db-2aef-4097-b5f7-ed17341ae71c" providerId="ADAL" clId="{662E34DF-7CC0-42BA-9037-E4DA30CB2791}" dt="2023-04-23T10:06:10.130" v="5132"/>
        <pc:sldMkLst>
          <pc:docMk/>
          <pc:sldMk cId="1338548741" sldId="497"/>
        </pc:sldMkLst>
      </pc:sldChg>
      <pc:sldChg chg="modSp add mod ord modAnim">
        <pc:chgData name="Asadullah Galib" userId="a568b8db-2aef-4097-b5f7-ed17341ae71c" providerId="ADAL" clId="{662E34DF-7CC0-42BA-9037-E4DA30CB2791}" dt="2023-04-23T13:55:29.296" v="7194" actId="1076"/>
        <pc:sldMkLst>
          <pc:docMk/>
          <pc:sldMk cId="937628151" sldId="498"/>
        </pc:sldMkLst>
        <pc:spChg chg="mod">
          <ac:chgData name="Asadullah Galib" userId="a568b8db-2aef-4097-b5f7-ed17341ae71c" providerId="ADAL" clId="{662E34DF-7CC0-42BA-9037-E4DA30CB2791}" dt="2023-04-23T13:55:22.576" v="7193" actId="1076"/>
          <ac:spMkLst>
            <pc:docMk/>
            <pc:sldMk cId="937628151" sldId="498"/>
            <ac:spMk id="62" creationId="{277E7AFA-8CD4-913F-13E1-3982EAC0249D}"/>
          </ac:spMkLst>
        </pc:spChg>
        <pc:spChg chg="mod">
          <ac:chgData name="Asadullah Galib" userId="a568b8db-2aef-4097-b5f7-ed17341ae71c" providerId="ADAL" clId="{662E34DF-7CC0-42BA-9037-E4DA30CB2791}" dt="2023-04-23T13:55:29.296" v="7194" actId="1076"/>
          <ac:spMkLst>
            <pc:docMk/>
            <pc:sldMk cId="937628151" sldId="498"/>
            <ac:spMk id="63" creationId="{CA07CDBE-71C7-9B0D-8B08-2B67378AA87B}"/>
          </ac:spMkLst>
        </pc:spChg>
        <pc:cxnChg chg="mod">
          <ac:chgData name="Asadullah Galib" userId="a568b8db-2aef-4097-b5f7-ed17341ae71c" providerId="ADAL" clId="{662E34DF-7CC0-42BA-9037-E4DA30CB2791}" dt="2023-04-23T13:55:29.296" v="7194" actId="1076"/>
          <ac:cxnSpMkLst>
            <pc:docMk/>
            <pc:sldMk cId="937628151" sldId="498"/>
            <ac:cxnSpMk id="67" creationId="{5D74E4BC-C2DB-D342-F4CA-BDA7FB088722}"/>
          </ac:cxnSpMkLst>
        </pc:cxnChg>
        <pc:cxnChg chg="mod">
          <ac:chgData name="Asadullah Galib" userId="a568b8db-2aef-4097-b5f7-ed17341ae71c" providerId="ADAL" clId="{662E34DF-7CC0-42BA-9037-E4DA30CB2791}" dt="2023-04-23T13:55:22.576" v="7193" actId="1076"/>
          <ac:cxnSpMkLst>
            <pc:docMk/>
            <pc:sldMk cId="937628151" sldId="498"/>
            <ac:cxnSpMk id="73" creationId="{3CD4E383-09BA-0C7E-A81D-1019F254F41F}"/>
          </ac:cxnSpMkLst>
        </pc:cxnChg>
      </pc:sldChg>
      <pc:sldChg chg="modSp add del mod">
        <pc:chgData name="Asadullah Galib" userId="a568b8db-2aef-4097-b5f7-ed17341ae71c" providerId="ADAL" clId="{662E34DF-7CC0-42BA-9037-E4DA30CB2791}" dt="2023-04-24T07:48:28.948" v="8393" actId="47"/>
        <pc:sldMkLst>
          <pc:docMk/>
          <pc:sldMk cId="969192159" sldId="499"/>
        </pc:sldMkLst>
        <pc:spChg chg="mod">
          <ac:chgData name="Asadullah Galib" userId="a568b8db-2aef-4097-b5f7-ed17341ae71c" providerId="ADAL" clId="{662E34DF-7CC0-42BA-9037-E4DA30CB2791}" dt="2023-04-24T07:46:19.922" v="8361" actId="113"/>
          <ac:spMkLst>
            <pc:docMk/>
            <pc:sldMk cId="969192159" sldId="499"/>
            <ac:spMk id="3" creationId="{821BA753-D361-E9F9-C177-1EBDE963067B}"/>
          </ac:spMkLst>
        </pc:spChg>
      </pc:sldChg>
      <pc:sldChg chg="modSp new del mod">
        <pc:chgData name="Asadullah Galib" userId="a568b8db-2aef-4097-b5f7-ed17341ae71c" providerId="ADAL" clId="{662E34DF-7CC0-42BA-9037-E4DA30CB2791}" dt="2023-04-23T14:14:27.085" v="7858" actId="2696"/>
        <pc:sldMkLst>
          <pc:docMk/>
          <pc:sldMk cId="4011439753" sldId="499"/>
        </pc:sldMkLst>
        <pc:spChg chg="mod">
          <ac:chgData name="Asadullah Galib" userId="a568b8db-2aef-4097-b5f7-ed17341ae71c" providerId="ADAL" clId="{662E34DF-7CC0-42BA-9037-E4DA30CB2791}" dt="2023-04-23T14:06:56.086" v="7536" actId="27636"/>
          <ac:spMkLst>
            <pc:docMk/>
            <pc:sldMk cId="4011439753" sldId="499"/>
            <ac:spMk id="2" creationId="{6C26BA30-608F-6747-C728-94D7724D5E55}"/>
          </ac:spMkLst>
        </pc:spChg>
      </pc:sldChg>
    </pc:docChg>
  </pc:docChgLst>
  <pc:docChgLst>
    <pc:chgData name="Galib, Asadullah" userId="a568b8db-2aef-4097-b5f7-ed17341ae71c" providerId="ADAL" clId="{C1E19E1E-E7FD-497A-848F-55BEC957CAC3}"/>
    <pc:docChg chg="modSld">
      <pc:chgData name="Galib, Asadullah" userId="a568b8db-2aef-4097-b5f7-ed17341ae71c" providerId="ADAL" clId="{C1E19E1E-E7FD-497A-848F-55BEC957CAC3}" dt="2023-09-11T18:47:26.758" v="0" actId="1036"/>
      <pc:docMkLst>
        <pc:docMk/>
      </pc:docMkLst>
      <pc:sldChg chg="modSp mod">
        <pc:chgData name="Galib, Asadullah" userId="a568b8db-2aef-4097-b5f7-ed17341ae71c" providerId="ADAL" clId="{C1E19E1E-E7FD-497A-848F-55BEC957CAC3}" dt="2023-09-11T18:47:26.758" v="0" actId="1036"/>
        <pc:sldMkLst>
          <pc:docMk/>
          <pc:sldMk cId="3457663909" sldId="446"/>
        </pc:sldMkLst>
        <pc:picChg chg="mod">
          <ac:chgData name="Galib, Asadullah" userId="a568b8db-2aef-4097-b5f7-ed17341ae71c" providerId="ADAL" clId="{C1E19E1E-E7FD-497A-848F-55BEC957CAC3}" dt="2023-09-11T18:47:26.758" v="0" actId="1036"/>
          <ac:picMkLst>
            <pc:docMk/>
            <pc:sldMk cId="3457663909" sldId="446"/>
            <ac:picMk id="10" creationId="{CD8C4550-0A07-4613-B02D-274E70F9506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6B0932-4970-9CAC-F22B-7D48B3C3F6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47471E7-0B55-970F-7F2F-FF4F0049C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3BD593-A264-4D92-83F6-6CD73CF7F073}" type="datetimeFigureOut">
              <a:rPr lang="en-US" smtClean="0"/>
              <a:t>5/10/2024</a:t>
            </a:fld>
            <a:endParaRPr lang="en-US"/>
          </a:p>
        </p:txBody>
      </p:sp>
      <p:sp>
        <p:nvSpPr>
          <p:cNvPr id="4" name="Footer Placeholder 3">
            <a:extLst>
              <a:ext uri="{FF2B5EF4-FFF2-40B4-BE49-F238E27FC236}">
                <a16:creationId xmlns:a16="http://schemas.microsoft.com/office/drawing/2014/main" id="{6F88CAA3-7C58-08A6-E7B2-65541DB49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D0C583-01CF-9EBF-F70E-9863013CB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8915B7-2F04-41D4-91EB-2F9C19DEEFE6}" type="slidenum">
              <a:rPr lang="en-US" smtClean="0"/>
              <a:t>‹#›</a:t>
            </a:fld>
            <a:endParaRPr lang="en-US"/>
          </a:p>
        </p:txBody>
      </p:sp>
    </p:spTree>
    <p:extLst>
      <p:ext uri="{BB962C8B-B14F-4D97-AF65-F5344CB8AC3E}">
        <p14:creationId xmlns:p14="http://schemas.microsoft.com/office/powerpoint/2010/main" val="4042966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15F32-F652-4AFA-AC02-45C5CE6AE985}"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8B501-F01F-422E-AE40-1320083F819B}" type="slidenum">
              <a:rPr lang="en-US" smtClean="0"/>
              <a:t>‹#›</a:t>
            </a:fld>
            <a:endParaRPr lang="en-US"/>
          </a:p>
        </p:txBody>
      </p:sp>
    </p:spTree>
    <p:extLst>
      <p:ext uri="{BB962C8B-B14F-4D97-AF65-F5344CB8AC3E}">
        <p14:creationId xmlns:p14="http://schemas.microsoft.com/office/powerpoint/2010/main" val="128782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Traditional deep learning methods are biased towards modeling the conditional mean.</a:t>
            </a:r>
          </a:p>
          <a:p>
            <a:pPr lvl="1"/>
            <a:r>
              <a:rPr lang="en-US" dirty="0"/>
              <a:t>Many applications require estimation of the model forecast uncertainty for risk assessment and planning. </a:t>
            </a:r>
          </a:p>
          <a:p>
            <a:endParaRPr lang="en-US" dirty="0"/>
          </a:p>
        </p:txBody>
      </p:sp>
      <p:sp>
        <p:nvSpPr>
          <p:cNvPr id="4" name="Slide Number Placeholder 3"/>
          <p:cNvSpPr>
            <a:spLocks noGrp="1"/>
          </p:cNvSpPr>
          <p:nvPr>
            <p:ph type="sldNum" sz="quarter" idx="5"/>
          </p:nvPr>
        </p:nvSpPr>
        <p:spPr/>
        <p:txBody>
          <a:bodyPr/>
          <a:lstStyle/>
          <a:p>
            <a:fld id="{5A68B501-F01F-422E-AE40-1320083F819B}" type="slidenum">
              <a:rPr lang="en-US" smtClean="0"/>
              <a:t>11</a:t>
            </a:fld>
            <a:endParaRPr lang="en-US"/>
          </a:p>
        </p:txBody>
      </p:sp>
    </p:spTree>
    <p:extLst>
      <p:ext uri="{BB962C8B-B14F-4D97-AF65-F5344CB8AC3E}">
        <p14:creationId xmlns:p14="http://schemas.microsoft.com/office/powerpoint/2010/main" val="360330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1,2,3,5 bullets</a:t>
            </a:r>
          </a:p>
          <a:p>
            <a:r>
              <a:rPr lang="en-US" dirty="0"/>
              <a:t>4 at last</a:t>
            </a:r>
          </a:p>
        </p:txBody>
      </p:sp>
      <p:sp>
        <p:nvSpPr>
          <p:cNvPr id="4" name="Slide Number Placeholder 3"/>
          <p:cNvSpPr>
            <a:spLocks noGrp="1"/>
          </p:cNvSpPr>
          <p:nvPr>
            <p:ph type="sldNum" sz="quarter" idx="5"/>
          </p:nvPr>
        </p:nvSpPr>
        <p:spPr/>
        <p:txBody>
          <a:bodyPr/>
          <a:lstStyle/>
          <a:p>
            <a:fld id="{5A68B501-F01F-422E-AE40-1320083F819B}" type="slidenum">
              <a:rPr lang="en-US" smtClean="0"/>
              <a:t>12</a:t>
            </a:fld>
            <a:endParaRPr lang="en-US"/>
          </a:p>
        </p:txBody>
      </p:sp>
    </p:spTree>
    <p:extLst>
      <p:ext uri="{BB962C8B-B14F-4D97-AF65-F5344CB8AC3E}">
        <p14:creationId xmlns:p14="http://schemas.microsoft.com/office/powerpoint/2010/main" val="230645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gene</a:t>
            </a:r>
          </a:p>
          <a:p>
            <a:r>
              <a:rPr lang="en-US" dirty="0"/>
              <a:t>Add histogram</a:t>
            </a:r>
          </a:p>
          <a:p>
            <a:r>
              <a:rPr lang="en-US" dirty="0"/>
              <a:t>Remove ground truth from the table</a:t>
            </a:r>
          </a:p>
          <a:p>
            <a:endParaRPr lang="en-US" dirty="0"/>
          </a:p>
        </p:txBody>
      </p:sp>
      <p:sp>
        <p:nvSpPr>
          <p:cNvPr id="4" name="Slide Number Placeholder 3"/>
          <p:cNvSpPr>
            <a:spLocks noGrp="1"/>
          </p:cNvSpPr>
          <p:nvPr>
            <p:ph type="sldNum" sz="quarter" idx="5"/>
          </p:nvPr>
        </p:nvSpPr>
        <p:spPr/>
        <p:txBody>
          <a:bodyPr/>
          <a:lstStyle/>
          <a:p>
            <a:fld id="{5A68B501-F01F-422E-AE40-1320083F819B}" type="slidenum">
              <a:rPr lang="en-US" smtClean="0"/>
              <a:t>18</a:t>
            </a:fld>
            <a:endParaRPr lang="en-US"/>
          </a:p>
        </p:txBody>
      </p:sp>
    </p:spTree>
    <p:extLst>
      <p:ext uri="{BB962C8B-B14F-4D97-AF65-F5344CB8AC3E}">
        <p14:creationId xmlns:p14="http://schemas.microsoft.com/office/powerpoint/2010/main" val="2773909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Hide quantile part first</a:t>
            </a:r>
          </a:p>
        </p:txBody>
      </p:sp>
      <p:sp>
        <p:nvSpPr>
          <p:cNvPr id="4" name="Slide Number Placeholder 3"/>
          <p:cNvSpPr>
            <a:spLocks noGrp="1"/>
          </p:cNvSpPr>
          <p:nvPr>
            <p:ph type="sldNum" sz="quarter" idx="5"/>
          </p:nvPr>
        </p:nvSpPr>
        <p:spPr/>
        <p:txBody>
          <a:bodyPr/>
          <a:lstStyle/>
          <a:p>
            <a:fld id="{5A68B501-F01F-422E-AE40-1320083F819B}" type="slidenum">
              <a:rPr lang="en-US" smtClean="0"/>
              <a:t>20</a:t>
            </a:fld>
            <a:endParaRPr lang="en-US"/>
          </a:p>
        </p:txBody>
      </p:sp>
    </p:spTree>
    <p:extLst>
      <p:ext uri="{BB962C8B-B14F-4D97-AF65-F5344CB8AC3E}">
        <p14:creationId xmlns:p14="http://schemas.microsoft.com/office/powerpoint/2010/main" val="2219726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forecasting extremes in time series is a complex and challenging task that demands specialized models and approaches, as advanced models like Transformer-based models struggle to predict extreme values with high accuracy. The difficulty of forecasting extremes is emphasized by Figure \ref{</a:t>
            </a:r>
            <a:r>
              <a:rPr lang="en-US" dirty="0" err="1"/>
              <a:t>fig:intro_research_challenge</a:t>
            </a:r>
            <a:r>
              <a:rPr lang="en-US" dirty="0"/>
              <a:t>}, which illustrates the limitations of existing models and techniques in predicting extreme events. The figure illustrates the results of three different settings for time series forecasting using a Transformer-based model. The top row shows the performance of sequence-to-sequence forecasting, which does not perform well considering all values in the forecasting window, particularly for extreme values, as shown by the Kernel Density Estimation plots. The middle row depicts the results of sequence-to-sequence forecasting, where the model predicts all time steps in the forecasting window but only uses block maxima for optimization and evaluation. It also fails to perform well for extreme values. The bottom row shows the model's performance when directly predicting block maxima in the forecasting window, which is an improvement over the previous settings, but it still falls short of the ground truth distribution. This suggests that forecasting extreme events requires more complex and specialized models or approaches. </a:t>
            </a:r>
          </a:p>
          <a:p>
            <a:endParaRPr lang="en-US" dirty="0"/>
          </a:p>
          <a:p>
            <a:endParaRPr lang="en-US" dirty="0"/>
          </a:p>
          <a:p>
            <a:r>
              <a:rPr lang="en-US" dirty="0"/>
              <a:t>Make animation</a:t>
            </a:r>
          </a:p>
        </p:txBody>
      </p:sp>
      <p:sp>
        <p:nvSpPr>
          <p:cNvPr id="4" name="Slide Number Placeholder 3"/>
          <p:cNvSpPr>
            <a:spLocks noGrp="1"/>
          </p:cNvSpPr>
          <p:nvPr>
            <p:ph type="sldNum" sz="quarter" idx="5"/>
          </p:nvPr>
        </p:nvSpPr>
        <p:spPr/>
        <p:txBody>
          <a:bodyPr/>
          <a:lstStyle/>
          <a:p>
            <a:fld id="{5A68B501-F01F-422E-AE40-1320083F819B}" type="slidenum">
              <a:rPr lang="en-US" smtClean="0"/>
              <a:t>21</a:t>
            </a:fld>
            <a:endParaRPr lang="en-US"/>
          </a:p>
        </p:txBody>
      </p:sp>
    </p:spTree>
    <p:extLst>
      <p:ext uri="{BB962C8B-B14F-4D97-AF65-F5344CB8AC3E}">
        <p14:creationId xmlns:p14="http://schemas.microsoft.com/office/powerpoint/2010/main" val="1197285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Accurately forecasting extremes in time series is a complex and challenging task that demands specialized models and approaches, as advanced models like Transformer-based models struggle to predict extreme values with high accuracy. The difficulty of forecasting extremes is emphasized by Figure \ref{</a:t>
            </a:r>
            <a:r>
              <a:rPr lang="en-US" dirty="0" err="1"/>
              <a:t>fig:intro_research_challenge</a:t>
            </a:r>
            <a:r>
              <a:rPr lang="en-US" dirty="0"/>
              <a:t>}, which illustrates the limitations of existing models and techniques in predicting extreme events. The figure illustrates the results of three different settings for time series forecasting using a Transformer-based model. The top row shows the performance of sequence-to-sequence forecasting, which does not perform well considering all values in the forecasting window, particularly for extreme values, as shown by the Kernel Density Estimation plots. The middle row depicts the results of sequence-to-sequence forecasting, where the model predicts all time steps in the forecasting window but only uses block maxima for optimization and evaluation. It also fails to perform well for extreme values. The bottom row shows the model's performance when directly predicting block maxima in the forecasting window, which is an improvement over the previous settings, but it still falls short of the ground truth distribution. This suggests that forecasting extreme events requires more complex and specialized models or approaches. </a:t>
            </a:r>
          </a:p>
          <a:p>
            <a:endParaRPr lang="en-US" dirty="0"/>
          </a:p>
          <a:p>
            <a:endParaRPr lang="en-US" dirty="0"/>
          </a:p>
          <a:p>
            <a:r>
              <a:rPr lang="en-US" dirty="0"/>
              <a:t>Make animation</a:t>
            </a:r>
          </a:p>
        </p:txBody>
      </p:sp>
      <p:sp>
        <p:nvSpPr>
          <p:cNvPr id="4" name="Slide Number Placeholder 3"/>
          <p:cNvSpPr>
            <a:spLocks noGrp="1"/>
          </p:cNvSpPr>
          <p:nvPr>
            <p:ph type="sldNum" sz="quarter" idx="5"/>
          </p:nvPr>
        </p:nvSpPr>
        <p:spPr/>
        <p:txBody>
          <a:bodyPr/>
          <a:lstStyle/>
          <a:p>
            <a:fld id="{5A68B501-F01F-422E-AE40-1320083F819B}" type="slidenum">
              <a:rPr lang="en-US" smtClean="0"/>
              <a:t>22</a:t>
            </a:fld>
            <a:endParaRPr lang="en-US"/>
          </a:p>
        </p:txBody>
      </p:sp>
    </p:spTree>
    <p:extLst>
      <p:ext uri="{BB962C8B-B14F-4D97-AF65-F5344CB8AC3E}">
        <p14:creationId xmlns:p14="http://schemas.microsoft.com/office/powerpoint/2010/main" val="3707084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8B501-F01F-422E-AE40-1320083F819B}" type="slidenum">
              <a:rPr lang="en-US" smtClean="0"/>
              <a:t>23</a:t>
            </a:fld>
            <a:endParaRPr lang="en-US"/>
          </a:p>
        </p:txBody>
      </p:sp>
    </p:spTree>
    <p:extLst>
      <p:ext uri="{BB962C8B-B14F-4D97-AF65-F5344CB8AC3E}">
        <p14:creationId xmlns:p14="http://schemas.microsoft.com/office/powerpoint/2010/main" val="724378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898C-004B-4303-9234-A83DA968B1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DB57D2-1DE0-4012-8F2C-85DE2208D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5A927574-C5A0-BDBC-CAF3-A67B85204D1E}"/>
              </a:ext>
            </a:extLst>
          </p:cNvPr>
          <p:cNvSpPr>
            <a:spLocks noGrp="1"/>
          </p:cNvSpPr>
          <p:nvPr>
            <p:ph type="dt" sz="half" idx="10"/>
          </p:nvPr>
        </p:nvSpPr>
        <p:spPr/>
        <p:txBody>
          <a:bodyPr/>
          <a:lstStyle/>
          <a:p>
            <a:fld id="{2CA06DEF-4961-46B6-A617-0F1F78D9D90E}" type="datetime1">
              <a:rPr lang="en-US" smtClean="0"/>
              <a:t>5/10/2024</a:t>
            </a:fld>
            <a:endParaRPr lang="en-US"/>
          </a:p>
        </p:txBody>
      </p:sp>
      <p:sp>
        <p:nvSpPr>
          <p:cNvPr id="9" name="Footer Placeholder 8">
            <a:extLst>
              <a:ext uri="{FF2B5EF4-FFF2-40B4-BE49-F238E27FC236}">
                <a16:creationId xmlns:a16="http://schemas.microsoft.com/office/drawing/2014/main" id="{B815AC85-40E8-90C0-43EE-EC8949579A65}"/>
              </a:ext>
            </a:extLst>
          </p:cNvPr>
          <p:cNvSpPr>
            <a:spLocks noGrp="1"/>
          </p:cNvSpPr>
          <p:nvPr>
            <p:ph type="ftr" sz="quarter" idx="11"/>
          </p:nvPr>
        </p:nvSpPr>
        <p:spPr>
          <a:xfrm>
            <a:off x="4038600" y="6008919"/>
            <a:ext cx="4114800" cy="365125"/>
          </a:xfrm>
        </p:spPr>
        <p:txBody>
          <a:bodyPr/>
          <a:lstStyle/>
          <a:p>
            <a:endParaRPr lang="en-US" dirty="0"/>
          </a:p>
        </p:txBody>
      </p:sp>
      <p:sp>
        <p:nvSpPr>
          <p:cNvPr id="10" name="Slide Number Placeholder 9">
            <a:extLst>
              <a:ext uri="{FF2B5EF4-FFF2-40B4-BE49-F238E27FC236}">
                <a16:creationId xmlns:a16="http://schemas.microsoft.com/office/drawing/2014/main" id="{02384ECE-F0E5-4BE8-90F9-ED6A9CE90C56}"/>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377264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DCE8-DF21-4CF4-81E7-EBA03B593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CB9E8E-81D8-4A43-B56C-D569F30A4B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054C0-3D18-490B-B620-D2E6E33D7DE0}"/>
              </a:ext>
            </a:extLst>
          </p:cNvPr>
          <p:cNvSpPr>
            <a:spLocks noGrp="1"/>
          </p:cNvSpPr>
          <p:nvPr>
            <p:ph type="dt" sz="half" idx="10"/>
          </p:nvPr>
        </p:nvSpPr>
        <p:spPr/>
        <p:txBody>
          <a:bodyPr/>
          <a:lstStyle/>
          <a:p>
            <a:fld id="{9A6EB59B-A0DF-4232-A21B-29B3308A84FF}" type="datetime1">
              <a:rPr lang="en-US" smtClean="0"/>
              <a:t>5/10/2024</a:t>
            </a:fld>
            <a:endParaRPr lang="en-US"/>
          </a:p>
        </p:txBody>
      </p:sp>
      <p:sp>
        <p:nvSpPr>
          <p:cNvPr id="5" name="Footer Placeholder 4">
            <a:extLst>
              <a:ext uri="{FF2B5EF4-FFF2-40B4-BE49-F238E27FC236}">
                <a16:creationId xmlns:a16="http://schemas.microsoft.com/office/drawing/2014/main" id="{F092395C-F032-40BC-BF59-DDEA4778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129D9-569B-4114-91D2-C1790AB9FA67}"/>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201356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89D54-7ED2-42EF-AF61-234BDEC7D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D2646E-C9AE-40BA-9762-0240B54022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76557-00FE-42FD-B91D-2FFB14D757D8}"/>
              </a:ext>
            </a:extLst>
          </p:cNvPr>
          <p:cNvSpPr>
            <a:spLocks noGrp="1"/>
          </p:cNvSpPr>
          <p:nvPr>
            <p:ph type="dt" sz="half" idx="10"/>
          </p:nvPr>
        </p:nvSpPr>
        <p:spPr/>
        <p:txBody>
          <a:bodyPr/>
          <a:lstStyle/>
          <a:p>
            <a:fld id="{24052197-1463-4404-BFA8-1541BCC0540A}" type="datetime1">
              <a:rPr lang="en-US" smtClean="0"/>
              <a:t>5/10/2024</a:t>
            </a:fld>
            <a:endParaRPr lang="en-US"/>
          </a:p>
        </p:txBody>
      </p:sp>
      <p:sp>
        <p:nvSpPr>
          <p:cNvPr id="5" name="Footer Placeholder 4">
            <a:extLst>
              <a:ext uri="{FF2B5EF4-FFF2-40B4-BE49-F238E27FC236}">
                <a16:creationId xmlns:a16="http://schemas.microsoft.com/office/drawing/2014/main" id="{1564E595-4B4F-4891-9C94-1717E2820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74F1A-4262-4B52-A7AF-BAC64B31B643}"/>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4293675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898C-004B-4303-9234-A83DA968B1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DB57D2-1DE0-4012-8F2C-85DE2208D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75927C-6418-46F5-9C55-758D747F38CC}"/>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969F09DF-00A4-46BD-BF9D-DCF19F292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EE8CC-DBB5-43CE-AA22-4C2A0A7865C8}"/>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988964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2F0-C889-4430-8DE5-7F303CC86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EF80B-2018-444A-8706-5109D9A9B3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3046E-89D7-4289-9501-72D24279E0ED}"/>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4ABDE885-2EFB-410B-A112-B8917D7A4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3C5AD-6E76-46A1-8454-128918BD3894}"/>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3002125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A0B5-55AE-4043-A0D8-8F64971BF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B5A7-BD1A-4520-A28B-7A1695EEE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EC99C6-AF08-4376-B920-70760988AC13}"/>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06E45C62-E843-40B9-8251-94DD3C850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E188-CEF7-46E9-A657-5497F0D38670}"/>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495725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E710-E0BD-4505-BA08-DC3B1A995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89D50E-869F-4BB3-9E0E-838E2B2ACF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22243B-B98D-4B2C-8B20-2693A0E485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88CA4-B5CA-4E80-918D-F975BA95B77B}"/>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6" name="Footer Placeholder 5">
            <a:extLst>
              <a:ext uri="{FF2B5EF4-FFF2-40B4-BE49-F238E27FC236}">
                <a16:creationId xmlns:a16="http://schemas.microsoft.com/office/drawing/2014/main" id="{A7049BCE-7EBA-4781-858F-8AEA16C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F41EBE-1E1F-40BB-BC07-9FB239CACC54}"/>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295234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20E7-4665-4402-B873-EA324FF46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C0979B-AD4C-4329-A455-A0E77CBB9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C8A9E-070F-4D9E-A821-6D60516338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FDD8-E7AB-4C2A-ACF2-6254C121E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925058-C3F0-4E1B-8353-2C6262DAA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A82776-E3F5-4BE1-AD6B-6F5BC9D60588}"/>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8" name="Footer Placeholder 7">
            <a:extLst>
              <a:ext uri="{FF2B5EF4-FFF2-40B4-BE49-F238E27FC236}">
                <a16:creationId xmlns:a16="http://schemas.microsoft.com/office/drawing/2014/main" id="{D249CFEC-D51D-4B03-A786-525F94965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0529FC-57E8-47DF-976D-478CBFF241E2}"/>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3609201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3FD4-7461-4940-9A1C-E0BC66EBCE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C1B389-ABCD-4CFA-BF57-465FED964E47}"/>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4" name="Footer Placeholder 3">
            <a:extLst>
              <a:ext uri="{FF2B5EF4-FFF2-40B4-BE49-F238E27FC236}">
                <a16:creationId xmlns:a16="http://schemas.microsoft.com/office/drawing/2014/main" id="{2F074A0B-7473-409F-85C9-EF298E2342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02CDF-CCBA-41EB-9760-480B3BE1F494}"/>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511699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0FEFF-3C6F-4538-A72A-B8634963EA5C}"/>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3" name="Footer Placeholder 2">
            <a:extLst>
              <a:ext uri="{FF2B5EF4-FFF2-40B4-BE49-F238E27FC236}">
                <a16:creationId xmlns:a16="http://schemas.microsoft.com/office/drawing/2014/main" id="{308658D4-1B75-405B-9D49-4FFAD5AF7D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8A22C5-0888-4A0B-A912-0E5EF2EF3B32}"/>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2462591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BF04-A494-4315-AAD9-CBC2B3F93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5BC5A1-3AF0-417D-8484-AE1DBC8F5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6414F-AFDE-4E83-8557-78681386B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ABECA-769D-4818-BE6C-423302E53C43}"/>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6" name="Footer Placeholder 5">
            <a:extLst>
              <a:ext uri="{FF2B5EF4-FFF2-40B4-BE49-F238E27FC236}">
                <a16:creationId xmlns:a16="http://schemas.microsoft.com/office/drawing/2014/main" id="{73F75DDF-DE02-40DA-9D8E-2EF481E58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B7E1D-7C8C-47F4-BBC9-7E54D0C9817F}"/>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29130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2F0-C889-4430-8DE5-7F303CC861C7}"/>
              </a:ext>
            </a:extLst>
          </p:cNvPr>
          <p:cNvSpPr>
            <a:spLocks noGrp="1"/>
          </p:cNvSpPr>
          <p:nvPr>
            <p:ph type="title"/>
          </p:nvPr>
        </p:nvSpPr>
        <p:spPr>
          <a:xfrm>
            <a:off x="838199" y="155819"/>
            <a:ext cx="10515600" cy="67236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EBEF80B-2018-444A-8706-5109D9A9B378}"/>
              </a:ext>
            </a:extLst>
          </p:cNvPr>
          <p:cNvSpPr>
            <a:spLocks noGrp="1"/>
          </p:cNvSpPr>
          <p:nvPr>
            <p:ph idx="1"/>
          </p:nvPr>
        </p:nvSpPr>
        <p:spPr>
          <a:xfrm>
            <a:off x="838200" y="902677"/>
            <a:ext cx="10515600" cy="52742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99BA0CEA-1D7C-F5C1-9ECD-56855BF5B1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
        <p:nvSpPr>
          <p:cNvPr id="18" name="Date Placeholder 17">
            <a:extLst>
              <a:ext uri="{FF2B5EF4-FFF2-40B4-BE49-F238E27FC236}">
                <a16:creationId xmlns:a16="http://schemas.microsoft.com/office/drawing/2014/main" id="{500FA293-478B-2202-95DB-7D5411C6B071}"/>
              </a:ext>
            </a:extLst>
          </p:cNvPr>
          <p:cNvSpPr>
            <a:spLocks noGrp="1"/>
          </p:cNvSpPr>
          <p:nvPr>
            <p:ph type="dt" sz="half" idx="10"/>
          </p:nvPr>
        </p:nvSpPr>
        <p:spPr/>
        <p:txBody>
          <a:bodyPr/>
          <a:lstStyle/>
          <a:p>
            <a:fld id="{2C095D60-862E-4115-956A-0C7BD1C2A557}" type="datetime1">
              <a:rPr lang="en-US" smtClean="0"/>
              <a:t>5/10/2024</a:t>
            </a:fld>
            <a:endParaRPr lang="en-US"/>
          </a:p>
        </p:txBody>
      </p:sp>
      <p:sp>
        <p:nvSpPr>
          <p:cNvPr id="19" name="Footer Placeholder 18">
            <a:extLst>
              <a:ext uri="{FF2B5EF4-FFF2-40B4-BE49-F238E27FC236}">
                <a16:creationId xmlns:a16="http://schemas.microsoft.com/office/drawing/2014/main" id="{EA4F4EF3-7C41-B92B-3AD4-3D65F3667677}"/>
              </a:ext>
            </a:extLst>
          </p:cNvPr>
          <p:cNvSpPr>
            <a:spLocks noGrp="1"/>
          </p:cNvSpPr>
          <p:nvPr>
            <p:ph type="ftr" sz="quarter" idx="11"/>
          </p:nvPr>
        </p:nvSpPr>
        <p:spPr>
          <a:xfrm>
            <a:off x="4038599" y="6356349"/>
            <a:ext cx="4114800" cy="365125"/>
          </a:xfrm>
        </p:spPr>
        <p:txBody>
          <a:bodyPr/>
          <a:lstStyle/>
          <a:p>
            <a:endParaRPr lang="en-US" dirty="0"/>
          </a:p>
        </p:txBody>
      </p:sp>
      <p:sp>
        <p:nvSpPr>
          <p:cNvPr id="20" name="Slide Number Placeholder 19">
            <a:extLst>
              <a:ext uri="{FF2B5EF4-FFF2-40B4-BE49-F238E27FC236}">
                <a16:creationId xmlns:a16="http://schemas.microsoft.com/office/drawing/2014/main" id="{8AD748F7-B871-56DB-3823-E614CBE3F51A}"/>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4096391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4150E-90BB-4219-9385-96BC94E78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9A03B-9899-4FBC-8DE2-E4A31964E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773B1-139F-4E9A-A3BC-9274E1315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FD777-112E-4E39-8CC1-603455DFBC0C}"/>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6" name="Footer Placeholder 5">
            <a:extLst>
              <a:ext uri="{FF2B5EF4-FFF2-40B4-BE49-F238E27FC236}">
                <a16:creationId xmlns:a16="http://schemas.microsoft.com/office/drawing/2014/main" id="{310A5DB1-FE67-414D-A53F-96284864B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4CBB5-4ACE-46A4-975B-D68DC68186BA}"/>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3705394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DCE8-DF21-4CF4-81E7-EBA03B5932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CB9E8E-81D8-4A43-B56C-D569F30A4B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054C0-3D18-490B-B620-D2E6E33D7DE0}"/>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F092395C-F032-40BC-BF59-DDEA4778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129D9-569B-4114-91D2-C1790AB9FA67}"/>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2689857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89D54-7ED2-42EF-AF61-234BDEC7D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D2646E-C9AE-40BA-9762-0240B54022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76557-00FE-42FD-B91D-2FFB14D757D8}"/>
              </a:ext>
            </a:extLst>
          </p:cNvPr>
          <p:cNvSpPr>
            <a:spLocks noGrp="1"/>
          </p:cNvSpPr>
          <p:nvPr>
            <p:ph type="dt" sz="half" idx="10"/>
          </p:nvPr>
        </p:nvSpPr>
        <p:spPr/>
        <p:txBody>
          <a:body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1564E595-4B4F-4891-9C94-1717E2820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74F1A-4262-4B52-A7AF-BAC64B31B643}"/>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306638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A0B5-55AE-4043-A0D8-8F64971BF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F5B5A7-BD1A-4520-A28B-7A1695EEE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EC99C6-AF08-4376-B920-70760988AC13}"/>
              </a:ext>
            </a:extLst>
          </p:cNvPr>
          <p:cNvSpPr>
            <a:spLocks noGrp="1"/>
          </p:cNvSpPr>
          <p:nvPr>
            <p:ph type="dt" sz="half" idx="10"/>
          </p:nvPr>
        </p:nvSpPr>
        <p:spPr/>
        <p:txBody>
          <a:bodyPr/>
          <a:lstStyle/>
          <a:p>
            <a:fld id="{3FAF1B1F-8D95-45BB-AB82-BE117C79A179}" type="datetime1">
              <a:rPr lang="en-US" smtClean="0"/>
              <a:t>5/10/2024</a:t>
            </a:fld>
            <a:endParaRPr lang="en-US"/>
          </a:p>
        </p:txBody>
      </p:sp>
      <p:sp>
        <p:nvSpPr>
          <p:cNvPr id="5" name="Footer Placeholder 4">
            <a:extLst>
              <a:ext uri="{FF2B5EF4-FFF2-40B4-BE49-F238E27FC236}">
                <a16:creationId xmlns:a16="http://schemas.microsoft.com/office/drawing/2014/main" id="{06E45C62-E843-40B9-8251-94DD3C850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E188-CEF7-46E9-A657-5497F0D38670}"/>
              </a:ext>
            </a:extLst>
          </p:cNvPr>
          <p:cNvSpPr>
            <a:spLocks noGrp="1"/>
          </p:cNvSpPr>
          <p:nvPr>
            <p:ph type="sldNum" sz="quarter" idx="12"/>
          </p:nvPr>
        </p:nvSpPr>
        <p:spPr/>
        <p:txBody>
          <a:bodyPr/>
          <a:lstStyle/>
          <a:p>
            <a:fld id="{353EF040-65F6-4A8A-973D-FD930D3F1E03}" type="slidenum">
              <a:rPr lang="en-US" smtClean="0"/>
              <a:pPr/>
              <a:t>‹#›</a:t>
            </a:fld>
            <a:r>
              <a:rPr lang="en-US" dirty="0"/>
              <a:t> of 50</a:t>
            </a:r>
          </a:p>
        </p:txBody>
      </p:sp>
      <p:pic>
        <p:nvPicPr>
          <p:cNvPr id="7" name="Picture 6">
            <a:extLst>
              <a:ext uri="{FF2B5EF4-FFF2-40B4-BE49-F238E27FC236}">
                <a16:creationId xmlns:a16="http://schemas.microsoft.com/office/drawing/2014/main" id="{60754E67-B295-BED7-F4E2-F83DDB99B7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Tree>
    <p:extLst>
      <p:ext uri="{BB962C8B-B14F-4D97-AF65-F5344CB8AC3E}">
        <p14:creationId xmlns:p14="http://schemas.microsoft.com/office/powerpoint/2010/main" val="3677504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E710-E0BD-4505-BA08-DC3B1A99584B}"/>
              </a:ext>
            </a:extLst>
          </p:cNvPr>
          <p:cNvSpPr>
            <a:spLocks noGrp="1"/>
          </p:cNvSpPr>
          <p:nvPr>
            <p:ph type="title"/>
          </p:nvPr>
        </p:nvSpPr>
        <p:spPr>
          <a:xfrm>
            <a:off x="838200" y="155819"/>
            <a:ext cx="10515600" cy="67236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689D50E-869F-4BB3-9E0E-838E2B2ACF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22243B-B98D-4B2C-8B20-2693A0E485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88CA4-B5CA-4E80-918D-F975BA95B77B}"/>
              </a:ext>
            </a:extLst>
          </p:cNvPr>
          <p:cNvSpPr>
            <a:spLocks noGrp="1"/>
          </p:cNvSpPr>
          <p:nvPr>
            <p:ph type="dt" sz="half" idx="10"/>
          </p:nvPr>
        </p:nvSpPr>
        <p:spPr/>
        <p:txBody>
          <a:bodyPr/>
          <a:lstStyle/>
          <a:p>
            <a:fld id="{A2C1B4DC-7788-4EBE-9289-C4D6FDD6B801}" type="datetime1">
              <a:rPr lang="en-US" smtClean="0"/>
              <a:t>5/10/2024</a:t>
            </a:fld>
            <a:endParaRPr lang="en-US"/>
          </a:p>
        </p:txBody>
      </p:sp>
      <p:sp>
        <p:nvSpPr>
          <p:cNvPr id="6" name="Footer Placeholder 5">
            <a:extLst>
              <a:ext uri="{FF2B5EF4-FFF2-40B4-BE49-F238E27FC236}">
                <a16:creationId xmlns:a16="http://schemas.microsoft.com/office/drawing/2014/main" id="{A7049BCE-7EBA-4781-858F-8AEA16CA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F41EBE-1E1F-40BB-BC07-9FB239CACC54}"/>
              </a:ext>
            </a:extLst>
          </p:cNvPr>
          <p:cNvSpPr>
            <a:spLocks noGrp="1"/>
          </p:cNvSpPr>
          <p:nvPr>
            <p:ph type="sldNum" sz="quarter" idx="12"/>
          </p:nvPr>
        </p:nvSpPr>
        <p:spPr/>
        <p:txBody>
          <a:bodyPr/>
          <a:lstStyle/>
          <a:p>
            <a:fld id="{353EF040-65F6-4A8A-973D-FD930D3F1E03}" type="slidenum">
              <a:rPr lang="en-US" smtClean="0"/>
              <a:t>‹#›</a:t>
            </a:fld>
            <a:endParaRPr lang="en-US"/>
          </a:p>
        </p:txBody>
      </p:sp>
      <p:pic>
        <p:nvPicPr>
          <p:cNvPr id="8" name="Picture 7">
            <a:extLst>
              <a:ext uri="{FF2B5EF4-FFF2-40B4-BE49-F238E27FC236}">
                <a16:creationId xmlns:a16="http://schemas.microsoft.com/office/drawing/2014/main" id="{54AA4C5F-CBA1-EAFF-B544-567920FB9F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Tree>
    <p:extLst>
      <p:ext uri="{BB962C8B-B14F-4D97-AF65-F5344CB8AC3E}">
        <p14:creationId xmlns:p14="http://schemas.microsoft.com/office/powerpoint/2010/main" val="20236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20E7-4665-4402-B873-EA324FF46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C0979B-AD4C-4329-A455-A0E77CBB9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C8A9E-070F-4D9E-A821-6D60516338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FDD8-E7AB-4C2A-ACF2-6254C121E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925058-C3F0-4E1B-8353-2C6262DAA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A82776-E3F5-4BE1-AD6B-6F5BC9D60588}"/>
              </a:ext>
            </a:extLst>
          </p:cNvPr>
          <p:cNvSpPr>
            <a:spLocks noGrp="1"/>
          </p:cNvSpPr>
          <p:nvPr>
            <p:ph type="dt" sz="half" idx="10"/>
          </p:nvPr>
        </p:nvSpPr>
        <p:spPr/>
        <p:txBody>
          <a:bodyPr/>
          <a:lstStyle/>
          <a:p>
            <a:fld id="{A5138D4D-1045-4820-9BD5-A61D190FD280}" type="datetime1">
              <a:rPr lang="en-US" smtClean="0"/>
              <a:t>5/10/2024</a:t>
            </a:fld>
            <a:endParaRPr lang="en-US"/>
          </a:p>
        </p:txBody>
      </p:sp>
      <p:sp>
        <p:nvSpPr>
          <p:cNvPr id="8" name="Footer Placeholder 7">
            <a:extLst>
              <a:ext uri="{FF2B5EF4-FFF2-40B4-BE49-F238E27FC236}">
                <a16:creationId xmlns:a16="http://schemas.microsoft.com/office/drawing/2014/main" id="{D249CFEC-D51D-4B03-A786-525F94965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0529FC-57E8-47DF-976D-478CBFF241E2}"/>
              </a:ext>
            </a:extLst>
          </p:cNvPr>
          <p:cNvSpPr>
            <a:spLocks noGrp="1"/>
          </p:cNvSpPr>
          <p:nvPr>
            <p:ph type="sldNum" sz="quarter" idx="12"/>
          </p:nvPr>
        </p:nvSpPr>
        <p:spPr/>
        <p:txBody>
          <a:bodyPr/>
          <a:lstStyle/>
          <a:p>
            <a:fld id="{353EF040-65F6-4A8A-973D-FD930D3F1E03}" type="slidenum">
              <a:rPr lang="en-US" smtClean="0"/>
              <a:t>‹#›</a:t>
            </a:fld>
            <a:endParaRPr lang="en-US"/>
          </a:p>
        </p:txBody>
      </p:sp>
      <p:pic>
        <p:nvPicPr>
          <p:cNvPr id="10" name="Picture 9">
            <a:extLst>
              <a:ext uri="{FF2B5EF4-FFF2-40B4-BE49-F238E27FC236}">
                <a16:creationId xmlns:a16="http://schemas.microsoft.com/office/drawing/2014/main" id="{1AEA37C8-6184-C0F3-8630-ED85C09586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Tree>
    <p:extLst>
      <p:ext uri="{BB962C8B-B14F-4D97-AF65-F5344CB8AC3E}">
        <p14:creationId xmlns:p14="http://schemas.microsoft.com/office/powerpoint/2010/main" val="3740210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3FD4-7461-4940-9A1C-E0BC66EBCECD}"/>
              </a:ext>
            </a:extLst>
          </p:cNvPr>
          <p:cNvSpPr>
            <a:spLocks noGrp="1"/>
          </p:cNvSpPr>
          <p:nvPr>
            <p:ph type="title"/>
          </p:nvPr>
        </p:nvSpPr>
        <p:spPr>
          <a:xfrm>
            <a:off x="838200" y="189280"/>
            <a:ext cx="10515600" cy="666506"/>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86C1B389-ABCD-4CFA-BF57-465FED964E47}"/>
              </a:ext>
            </a:extLst>
          </p:cNvPr>
          <p:cNvSpPr>
            <a:spLocks noGrp="1"/>
          </p:cNvSpPr>
          <p:nvPr>
            <p:ph type="dt" sz="half" idx="10"/>
          </p:nvPr>
        </p:nvSpPr>
        <p:spPr/>
        <p:txBody>
          <a:bodyPr/>
          <a:lstStyle/>
          <a:p>
            <a:fld id="{3C579A65-EB31-4211-B016-0826261B2CF5}" type="datetime1">
              <a:rPr lang="en-US" smtClean="0"/>
              <a:t>5/10/2024</a:t>
            </a:fld>
            <a:endParaRPr lang="en-US"/>
          </a:p>
        </p:txBody>
      </p:sp>
      <p:sp>
        <p:nvSpPr>
          <p:cNvPr id="4" name="Footer Placeholder 3">
            <a:extLst>
              <a:ext uri="{FF2B5EF4-FFF2-40B4-BE49-F238E27FC236}">
                <a16:creationId xmlns:a16="http://schemas.microsoft.com/office/drawing/2014/main" id="{2F074A0B-7473-409F-85C9-EF298E2342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02CDF-CCBA-41EB-9760-480B3BE1F494}"/>
              </a:ext>
            </a:extLst>
          </p:cNvPr>
          <p:cNvSpPr>
            <a:spLocks noGrp="1"/>
          </p:cNvSpPr>
          <p:nvPr>
            <p:ph type="sldNum" sz="quarter" idx="12"/>
          </p:nvPr>
        </p:nvSpPr>
        <p:spPr/>
        <p:txBody>
          <a:bodyPr/>
          <a:lstStyle/>
          <a:p>
            <a:fld id="{353EF040-65F6-4A8A-973D-FD930D3F1E03}" type="slidenum">
              <a:rPr lang="en-US" smtClean="0"/>
              <a:t>‹#›</a:t>
            </a:fld>
            <a:endParaRPr lang="en-US"/>
          </a:p>
        </p:txBody>
      </p:sp>
      <p:pic>
        <p:nvPicPr>
          <p:cNvPr id="6" name="Picture 5">
            <a:extLst>
              <a:ext uri="{FF2B5EF4-FFF2-40B4-BE49-F238E27FC236}">
                <a16:creationId xmlns:a16="http://schemas.microsoft.com/office/drawing/2014/main" id="{AE6A7F4B-D5E1-C630-0DF8-D8ACEB2E78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Tree>
    <p:extLst>
      <p:ext uri="{BB962C8B-B14F-4D97-AF65-F5344CB8AC3E}">
        <p14:creationId xmlns:p14="http://schemas.microsoft.com/office/powerpoint/2010/main" val="920551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0FEFF-3C6F-4538-A72A-B8634963EA5C}"/>
              </a:ext>
            </a:extLst>
          </p:cNvPr>
          <p:cNvSpPr>
            <a:spLocks noGrp="1"/>
          </p:cNvSpPr>
          <p:nvPr>
            <p:ph type="dt" sz="half" idx="10"/>
          </p:nvPr>
        </p:nvSpPr>
        <p:spPr/>
        <p:txBody>
          <a:bodyPr/>
          <a:lstStyle/>
          <a:p>
            <a:fld id="{D52B7D93-DA86-4052-98E8-15E164385FA1}" type="datetime1">
              <a:rPr lang="en-US" smtClean="0"/>
              <a:t>5/10/2024</a:t>
            </a:fld>
            <a:endParaRPr lang="en-US"/>
          </a:p>
        </p:txBody>
      </p:sp>
      <p:sp>
        <p:nvSpPr>
          <p:cNvPr id="3" name="Footer Placeholder 2">
            <a:extLst>
              <a:ext uri="{FF2B5EF4-FFF2-40B4-BE49-F238E27FC236}">
                <a16:creationId xmlns:a16="http://schemas.microsoft.com/office/drawing/2014/main" id="{308658D4-1B75-405B-9D49-4FFAD5AF7D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8A22C5-0888-4A0B-A912-0E5EF2EF3B32}"/>
              </a:ext>
            </a:extLst>
          </p:cNvPr>
          <p:cNvSpPr>
            <a:spLocks noGrp="1"/>
          </p:cNvSpPr>
          <p:nvPr>
            <p:ph type="sldNum" sz="quarter" idx="12"/>
          </p:nvPr>
        </p:nvSpPr>
        <p:spPr/>
        <p:txBody>
          <a:bodyPr/>
          <a:lstStyle/>
          <a:p>
            <a:fld id="{353EF040-65F6-4A8A-973D-FD930D3F1E03}" type="slidenum">
              <a:rPr lang="en-US" smtClean="0"/>
              <a:t>‹#›</a:t>
            </a:fld>
            <a:endParaRPr lang="en-US"/>
          </a:p>
        </p:txBody>
      </p:sp>
      <p:pic>
        <p:nvPicPr>
          <p:cNvPr id="5" name="Picture 4">
            <a:extLst>
              <a:ext uri="{FF2B5EF4-FFF2-40B4-BE49-F238E27FC236}">
                <a16:creationId xmlns:a16="http://schemas.microsoft.com/office/drawing/2014/main" id="{DF42131B-7773-5D5C-153E-28526CB52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399" y="6538912"/>
            <a:ext cx="2743201" cy="264405"/>
          </a:xfrm>
          <a:prstGeom prst="rect">
            <a:avLst/>
          </a:prstGeom>
        </p:spPr>
      </p:pic>
    </p:spTree>
    <p:extLst>
      <p:ext uri="{BB962C8B-B14F-4D97-AF65-F5344CB8AC3E}">
        <p14:creationId xmlns:p14="http://schemas.microsoft.com/office/powerpoint/2010/main" val="233658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BF04-A494-4315-AAD9-CBC2B3F93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5BC5A1-3AF0-417D-8484-AE1DBC8F5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6414F-AFDE-4E83-8557-78681386B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ABECA-769D-4818-BE6C-423302E53C43}"/>
              </a:ext>
            </a:extLst>
          </p:cNvPr>
          <p:cNvSpPr>
            <a:spLocks noGrp="1"/>
          </p:cNvSpPr>
          <p:nvPr>
            <p:ph type="dt" sz="half" idx="10"/>
          </p:nvPr>
        </p:nvSpPr>
        <p:spPr/>
        <p:txBody>
          <a:bodyPr/>
          <a:lstStyle/>
          <a:p>
            <a:fld id="{1E5F818B-F0E3-4FDD-839A-87C16C023248}" type="datetime1">
              <a:rPr lang="en-US" smtClean="0"/>
              <a:t>5/10/2024</a:t>
            </a:fld>
            <a:endParaRPr lang="en-US"/>
          </a:p>
        </p:txBody>
      </p:sp>
      <p:sp>
        <p:nvSpPr>
          <p:cNvPr id="6" name="Footer Placeholder 5">
            <a:extLst>
              <a:ext uri="{FF2B5EF4-FFF2-40B4-BE49-F238E27FC236}">
                <a16:creationId xmlns:a16="http://schemas.microsoft.com/office/drawing/2014/main" id="{73F75DDF-DE02-40DA-9D8E-2EF481E58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B7E1D-7C8C-47F4-BBC9-7E54D0C9817F}"/>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918099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4150E-90BB-4219-9385-96BC94E78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9A03B-9899-4FBC-8DE2-E4A31964E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773B1-139F-4E9A-A3BC-9274E1315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FD777-112E-4E39-8CC1-603455DFBC0C}"/>
              </a:ext>
            </a:extLst>
          </p:cNvPr>
          <p:cNvSpPr>
            <a:spLocks noGrp="1"/>
          </p:cNvSpPr>
          <p:nvPr>
            <p:ph type="dt" sz="half" idx="10"/>
          </p:nvPr>
        </p:nvSpPr>
        <p:spPr/>
        <p:txBody>
          <a:bodyPr/>
          <a:lstStyle/>
          <a:p>
            <a:fld id="{E2929391-F8AE-4B2A-B9C8-042F6B6AB047}" type="datetime1">
              <a:rPr lang="en-US" smtClean="0"/>
              <a:t>5/10/2024</a:t>
            </a:fld>
            <a:endParaRPr lang="en-US"/>
          </a:p>
        </p:txBody>
      </p:sp>
      <p:sp>
        <p:nvSpPr>
          <p:cNvPr id="6" name="Footer Placeholder 5">
            <a:extLst>
              <a:ext uri="{FF2B5EF4-FFF2-40B4-BE49-F238E27FC236}">
                <a16:creationId xmlns:a16="http://schemas.microsoft.com/office/drawing/2014/main" id="{310A5DB1-FE67-414D-A53F-96284864B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4CBB5-4ACE-46A4-975B-D68DC68186BA}"/>
              </a:ext>
            </a:extLst>
          </p:cNvPr>
          <p:cNvSpPr>
            <a:spLocks noGrp="1"/>
          </p:cNvSpPr>
          <p:nvPr>
            <p:ph type="sldNum" sz="quarter" idx="12"/>
          </p:nvPr>
        </p:nvSpPr>
        <p:spPr/>
        <p:txBody>
          <a:bodyPr/>
          <a:lstStyle/>
          <a:p>
            <a:fld id="{353EF040-65F6-4A8A-973D-FD930D3F1E03}" type="slidenum">
              <a:rPr lang="en-US" smtClean="0"/>
              <a:t>‹#›</a:t>
            </a:fld>
            <a:endParaRPr lang="en-US"/>
          </a:p>
        </p:txBody>
      </p:sp>
    </p:spTree>
    <p:extLst>
      <p:ext uri="{BB962C8B-B14F-4D97-AF65-F5344CB8AC3E}">
        <p14:creationId xmlns:p14="http://schemas.microsoft.com/office/powerpoint/2010/main" val="133883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2E2EF-96A2-4E38-8B32-858DFA7FEE9E}"/>
              </a:ext>
            </a:extLst>
          </p:cNvPr>
          <p:cNvSpPr>
            <a:spLocks noGrp="1"/>
          </p:cNvSpPr>
          <p:nvPr>
            <p:ph type="title"/>
          </p:nvPr>
        </p:nvSpPr>
        <p:spPr>
          <a:xfrm>
            <a:off x="838200" y="365125"/>
            <a:ext cx="10515600" cy="6723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66C85-3508-46FA-976D-83E702A165D9}"/>
              </a:ext>
            </a:extLst>
          </p:cNvPr>
          <p:cNvSpPr>
            <a:spLocks noGrp="1"/>
          </p:cNvSpPr>
          <p:nvPr>
            <p:ph type="body" idx="1"/>
          </p:nvPr>
        </p:nvSpPr>
        <p:spPr>
          <a:xfrm>
            <a:off x="838200" y="1160585"/>
            <a:ext cx="10515600" cy="501637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258FE14-ED52-4AE1-9082-86C19B6B4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06DEF-4961-46B6-A617-0F1F78D9D90E}" type="datetime1">
              <a:rPr lang="en-US" smtClean="0"/>
              <a:t>5/10/2024</a:t>
            </a:fld>
            <a:endParaRPr lang="en-US"/>
          </a:p>
        </p:txBody>
      </p:sp>
      <p:sp>
        <p:nvSpPr>
          <p:cNvPr id="5" name="Footer Placeholder 4">
            <a:extLst>
              <a:ext uri="{FF2B5EF4-FFF2-40B4-BE49-F238E27FC236}">
                <a16:creationId xmlns:a16="http://schemas.microsoft.com/office/drawing/2014/main" id="{B7EFC099-421D-4BB8-B365-01F692BD58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A121E3A-A838-4161-B7F8-36BABEBE4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EF040-65F6-4A8A-973D-FD930D3F1E03}" type="slidenum">
              <a:rPr lang="en-US" smtClean="0"/>
              <a:t>‹#›</a:t>
            </a:fld>
            <a:endParaRPr lang="en-US"/>
          </a:p>
        </p:txBody>
      </p:sp>
    </p:spTree>
    <p:extLst>
      <p:ext uri="{BB962C8B-B14F-4D97-AF65-F5344CB8AC3E}">
        <p14:creationId xmlns:p14="http://schemas.microsoft.com/office/powerpoint/2010/main" val="287802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2E2EF-96A2-4E38-8B32-858DFA7FE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66C85-3508-46FA-976D-83E702A16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8FE14-ED52-4AE1-9082-86C19B6B4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9E76C-D8FC-4EAE-9721-9E8509844F11}" type="datetimeFigureOut">
              <a:rPr lang="en-US" smtClean="0"/>
              <a:t>5/10/2024</a:t>
            </a:fld>
            <a:endParaRPr lang="en-US"/>
          </a:p>
        </p:txBody>
      </p:sp>
      <p:sp>
        <p:nvSpPr>
          <p:cNvPr id="5" name="Footer Placeholder 4">
            <a:extLst>
              <a:ext uri="{FF2B5EF4-FFF2-40B4-BE49-F238E27FC236}">
                <a16:creationId xmlns:a16="http://schemas.microsoft.com/office/drawing/2014/main" id="{B7EFC099-421D-4BB8-B365-01F692BD58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21E3A-A838-4161-B7F8-36BABEBE4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EF040-65F6-4A8A-973D-FD930D3F1E03}" type="slidenum">
              <a:rPr lang="en-US" smtClean="0"/>
              <a:t>‹#›</a:t>
            </a:fld>
            <a:endParaRPr lang="en-US"/>
          </a:p>
        </p:txBody>
      </p:sp>
    </p:spTree>
    <p:extLst>
      <p:ext uri="{BB962C8B-B14F-4D97-AF65-F5344CB8AC3E}">
        <p14:creationId xmlns:p14="http://schemas.microsoft.com/office/powerpoint/2010/main" val="34395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81.png"/><Relationship Id="rId5" Type="http://schemas.openxmlformats.org/officeDocument/2006/relationships/image" Target="../media/image270.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21.png"/><Relationship Id="rId3" Type="http://schemas.openxmlformats.org/officeDocument/2006/relationships/image" Target="../media/image320.pn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290.png"/><Relationship Id="rId15" Type="http://schemas.openxmlformats.org/officeDocument/2006/relationships/image" Target="../media/image23.png"/><Relationship Id="rId10" Type="http://schemas.openxmlformats.org/officeDocument/2006/relationships/image" Target="../media/image390.png"/><Relationship Id="rId4" Type="http://schemas.openxmlformats.org/officeDocument/2006/relationships/image" Target="../media/image280.png"/><Relationship Id="rId9" Type="http://schemas.openxmlformats.org/officeDocument/2006/relationships/image" Target="../media/image380.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20.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40.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00.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7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7.png"/><Relationship Id="rId10" Type="http://schemas.openxmlformats.org/officeDocument/2006/relationships/image" Target="../media/image74.png"/><Relationship Id="rId19" Type="http://schemas.openxmlformats.org/officeDocument/2006/relationships/image" Target="../media/image49.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50.png"/><Relationship Id="rId7" Type="http://schemas.openxmlformats.org/officeDocument/2006/relationships/image" Target="../media/image99.png"/><Relationship Id="rId12" Type="http://schemas.openxmlformats.org/officeDocument/2006/relationships/image" Target="../media/image80.png"/><Relationship Id="rId2" Type="http://schemas.openxmlformats.org/officeDocument/2006/relationships/image" Target="../media/image940.png"/><Relationship Id="rId1" Type="http://schemas.openxmlformats.org/officeDocument/2006/relationships/slideLayout" Target="../slideLayouts/slideLayout6.xml"/><Relationship Id="rId6" Type="http://schemas.openxmlformats.org/officeDocument/2006/relationships/image" Target="../media/image980.png"/><Relationship Id="rId11" Type="http://schemas.openxmlformats.org/officeDocument/2006/relationships/image" Target="../media/image102.png"/><Relationship Id="rId5" Type="http://schemas.openxmlformats.org/officeDocument/2006/relationships/image" Target="../media/image970.png"/><Relationship Id="rId10" Type="http://schemas.openxmlformats.org/officeDocument/2006/relationships/image" Target="../media/image101.png"/><Relationship Id="rId4" Type="http://schemas.openxmlformats.org/officeDocument/2006/relationships/image" Target="../media/image960.png"/><Relationship Id="rId9" Type="http://schemas.openxmlformats.org/officeDocument/2006/relationships/image" Target="../media/image10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3B97-7E86-705F-48E4-DB3776DB1D66}"/>
              </a:ext>
            </a:extLst>
          </p:cNvPr>
          <p:cNvSpPr>
            <a:spLocks noGrp="1"/>
          </p:cNvSpPr>
          <p:nvPr>
            <p:ph type="title"/>
          </p:nvPr>
        </p:nvSpPr>
        <p:spPr>
          <a:xfrm>
            <a:off x="651339" y="155819"/>
            <a:ext cx="10702460" cy="672367"/>
          </a:xfrm>
        </p:spPr>
        <p:txBody>
          <a:bodyPr>
            <a:normAutofit fontScale="90000"/>
          </a:bodyPr>
          <a:lstStyle/>
          <a:p>
            <a:r>
              <a:rPr lang="en-US" dirty="0"/>
              <a:t>Introduction</a:t>
            </a:r>
          </a:p>
        </p:txBody>
      </p:sp>
      <p:sp>
        <p:nvSpPr>
          <p:cNvPr id="4" name="Slide Number Placeholder 3">
            <a:extLst>
              <a:ext uri="{FF2B5EF4-FFF2-40B4-BE49-F238E27FC236}">
                <a16:creationId xmlns:a16="http://schemas.microsoft.com/office/drawing/2014/main" id="{5412E2D6-B3E4-2DF8-9BCB-47534C5CB3F4}"/>
              </a:ext>
            </a:extLst>
          </p:cNvPr>
          <p:cNvSpPr>
            <a:spLocks noGrp="1"/>
          </p:cNvSpPr>
          <p:nvPr>
            <p:ph type="sldNum" sz="quarter" idx="12"/>
          </p:nvPr>
        </p:nvSpPr>
        <p:spPr/>
        <p:txBody>
          <a:bodyPr/>
          <a:lstStyle/>
          <a:p>
            <a:fld id="{353EF040-65F6-4A8A-973D-FD930D3F1E03}" type="slidenum">
              <a:rPr lang="en-US" smtClean="0"/>
              <a:t>1</a:t>
            </a:fld>
            <a:endParaRPr lang="en-US"/>
          </a:p>
        </p:txBody>
      </p:sp>
      <p:cxnSp>
        <p:nvCxnSpPr>
          <p:cNvPr id="6" name="Straight Arrow Connector 5">
            <a:extLst>
              <a:ext uri="{FF2B5EF4-FFF2-40B4-BE49-F238E27FC236}">
                <a16:creationId xmlns:a16="http://schemas.microsoft.com/office/drawing/2014/main" id="{B727EDC0-6541-3387-ECBE-CD426C045D30}"/>
              </a:ext>
            </a:extLst>
          </p:cNvPr>
          <p:cNvCxnSpPr>
            <a:cxnSpLocks/>
          </p:cNvCxnSpPr>
          <p:nvPr/>
        </p:nvCxnSpPr>
        <p:spPr>
          <a:xfrm flipV="1">
            <a:off x="2547506" y="1217157"/>
            <a:ext cx="8813117" cy="641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F6FE41-44F5-D31A-1F33-5963622D7D31}"/>
              </a:ext>
            </a:extLst>
          </p:cNvPr>
          <p:cNvCxnSpPr>
            <a:cxnSpLocks/>
          </p:cNvCxnSpPr>
          <p:nvPr/>
        </p:nvCxnSpPr>
        <p:spPr>
          <a:xfrm>
            <a:off x="3345304" y="920742"/>
            <a:ext cx="0" cy="54234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68A9E49-7FA5-583C-C962-4F2FBEA76F28}"/>
              </a:ext>
            </a:extLst>
          </p:cNvPr>
          <p:cNvSpPr/>
          <p:nvPr/>
        </p:nvSpPr>
        <p:spPr>
          <a:xfrm>
            <a:off x="659190" y="2437928"/>
            <a:ext cx="1383560" cy="48731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Academic</a:t>
            </a:r>
          </a:p>
        </p:txBody>
      </p:sp>
      <p:cxnSp>
        <p:nvCxnSpPr>
          <p:cNvPr id="22" name="Straight Connector 21">
            <a:extLst>
              <a:ext uri="{FF2B5EF4-FFF2-40B4-BE49-F238E27FC236}">
                <a16:creationId xmlns:a16="http://schemas.microsoft.com/office/drawing/2014/main" id="{3A0A6737-E070-AF4B-6332-28F229FC5B31}"/>
              </a:ext>
            </a:extLst>
          </p:cNvPr>
          <p:cNvCxnSpPr>
            <a:cxnSpLocks/>
          </p:cNvCxnSpPr>
          <p:nvPr/>
        </p:nvCxnSpPr>
        <p:spPr>
          <a:xfrm>
            <a:off x="4142079" y="920742"/>
            <a:ext cx="0" cy="54234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B7BD6E-2E58-7DF7-F756-544F50EB1F70}"/>
              </a:ext>
            </a:extLst>
          </p:cNvPr>
          <p:cNvCxnSpPr>
            <a:cxnSpLocks/>
          </p:cNvCxnSpPr>
          <p:nvPr/>
        </p:nvCxnSpPr>
        <p:spPr>
          <a:xfrm>
            <a:off x="4865212" y="920742"/>
            <a:ext cx="0" cy="54234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20E9A6-7EA3-E6C2-C396-CDAB573DC7CA}"/>
              </a:ext>
            </a:extLst>
          </p:cNvPr>
          <p:cNvCxnSpPr>
            <a:cxnSpLocks/>
          </p:cNvCxnSpPr>
          <p:nvPr/>
        </p:nvCxnSpPr>
        <p:spPr>
          <a:xfrm flipH="1">
            <a:off x="5985898" y="929966"/>
            <a:ext cx="2372" cy="54680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0886A1-EDAD-7ED1-A3C7-04A80203BA29}"/>
              </a:ext>
            </a:extLst>
          </p:cNvPr>
          <p:cNvCxnSpPr>
            <a:cxnSpLocks/>
          </p:cNvCxnSpPr>
          <p:nvPr/>
        </p:nvCxnSpPr>
        <p:spPr>
          <a:xfrm>
            <a:off x="6944604" y="888336"/>
            <a:ext cx="9460" cy="55096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DBE141-C151-0836-CC02-519942DA5165}"/>
              </a:ext>
            </a:extLst>
          </p:cNvPr>
          <p:cNvCxnSpPr>
            <a:cxnSpLocks/>
          </p:cNvCxnSpPr>
          <p:nvPr/>
        </p:nvCxnSpPr>
        <p:spPr>
          <a:xfrm>
            <a:off x="7989162" y="888336"/>
            <a:ext cx="1" cy="55096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84EFB3-BA56-D726-EC90-24D71D104AF1}"/>
              </a:ext>
            </a:extLst>
          </p:cNvPr>
          <p:cNvCxnSpPr>
            <a:cxnSpLocks/>
          </p:cNvCxnSpPr>
          <p:nvPr/>
        </p:nvCxnSpPr>
        <p:spPr>
          <a:xfrm>
            <a:off x="8841934" y="920742"/>
            <a:ext cx="0" cy="54772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0CF008-2BC4-DBC5-AEFA-0FAFA517EEA0}"/>
              </a:ext>
            </a:extLst>
          </p:cNvPr>
          <p:cNvCxnSpPr>
            <a:cxnSpLocks/>
          </p:cNvCxnSpPr>
          <p:nvPr/>
        </p:nvCxnSpPr>
        <p:spPr>
          <a:xfrm flipH="1">
            <a:off x="9902598" y="920742"/>
            <a:ext cx="6138" cy="547723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95968-D211-890B-0D9D-C984BA28CFCF}"/>
              </a:ext>
            </a:extLst>
          </p:cNvPr>
          <p:cNvCxnSpPr>
            <a:cxnSpLocks/>
          </p:cNvCxnSpPr>
          <p:nvPr/>
        </p:nvCxnSpPr>
        <p:spPr>
          <a:xfrm>
            <a:off x="10742330" y="920742"/>
            <a:ext cx="0" cy="54234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525FF3-3402-AFDA-80CD-5194A3903DC3}"/>
              </a:ext>
            </a:extLst>
          </p:cNvPr>
          <p:cNvSpPr txBox="1"/>
          <p:nvPr/>
        </p:nvSpPr>
        <p:spPr>
          <a:xfrm>
            <a:off x="2638608" y="890474"/>
            <a:ext cx="652743" cy="369332"/>
          </a:xfrm>
          <a:prstGeom prst="rect">
            <a:avLst/>
          </a:prstGeom>
          <a:noFill/>
        </p:spPr>
        <p:txBody>
          <a:bodyPr wrap="none" rtlCol="0">
            <a:spAutoFit/>
          </a:bodyPr>
          <a:lstStyle/>
          <a:p>
            <a:r>
              <a:rPr lang="en-US" dirty="0"/>
              <a:t>2015</a:t>
            </a:r>
          </a:p>
        </p:txBody>
      </p:sp>
      <p:sp>
        <p:nvSpPr>
          <p:cNvPr id="35" name="TextBox 34">
            <a:extLst>
              <a:ext uri="{FF2B5EF4-FFF2-40B4-BE49-F238E27FC236}">
                <a16:creationId xmlns:a16="http://schemas.microsoft.com/office/drawing/2014/main" id="{82853BF2-1792-165F-C03F-0FE1428A96F5}"/>
              </a:ext>
            </a:extLst>
          </p:cNvPr>
          <p:cNvSpPr txBox="1"/>
          <p:nvPr/>
        </p:nvSpPr>
        <p:spPr>
          <a:xfrm>
            <a:off x="3425411" y="879735"/>
            <a:ext cx="652743" cy="369332"/>
          </a:xfrm>
          <a:prstGeom prst="rect">
            <a:avLst/>
          </a:prstGeom>
          <a:noFill/>
        </p:spPr>
        <p:txBody>
          <a:bodyPr wrap="none" rtlCol="0">
            <a:spAutoFit/>
          </a:bodyPr>
          <a:lstStyle/>
          <a:p>
            <a:r>
              <a:rPr lang="en-US" dirty="0"/>
              <a:t>2016</a:t>
            </a:r>
          </a:p>
        </p:txBody>
      </p:sp>
      <p:sp>
        <p:nvSpPr>
          <p:cNvPr id="36" name="Rectangle 35">
            <a:extLst>
              <a:ext uri="{FF2B5EF4-FFF2-40B4-BE49-F238E27FC236}">
                <a16:creationId xmlns:a16="http://schemas.microsoft.com/office/drawing/2014/main" id="{8A5C35EC-4271-E814-418B-4FE82D5E2711}"/>
              </a:ext>
            </a:extLst>
          </p:cNvPr>
          <p:cNvSpPr/>
          <p:nvPr/>
        </p:nvSpPr>
        <p:spPr>
          <a:xfrm>
            <a:off x="8929387" y="3728881"/>
            <a:ext cx="891897" cy="35207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Researcher</a:t>
            </a:r>
          </a:p>
        </p:txBody>
      </p:sp>
      <p:sp>
        <p:nvSpPr>
          <p:cNvPr id="37" name="TextBox 36">
            <a:extLst>
              <a:ext uri="{FF2B5EF4-FFF2-40B4-BE49-F238E27FC236}">
                <a16:creationId xmlns:a16="http://schemas.microsoft.com/office/drawing/2014/main" id="{C40FD1E2-AE70-4C12-762C-2E821A195F19}"/>
              </a:ext>
            </a:extLst>
          </p:cNvPr>
          <p:cNvSpPr txBox="1"/>
          <p:nvPr/>
        </p:nvSpPr>
        <p:spPr>
          <a:xfrm>
            <a:off x="4188342" y="878409"/>
            <a:ext cx="652743" cy="369332"/>
          </a:xfrm>
          <a:prstGeom prst="rect">
            <a:avLst/>
          </a:prstGeom>
          <a:noFill/>
        </p:spPr>
        <p:txBody>
          <a:bodyPr wrap="none" rtlCol="0">
            <a:spAutoFit/>
          </a:bodyPr>
          <a:lstStyle/>
          <a:p>
            <a:r>
              <a:rPr lang="en-US" dirty="0"/>
              <a:t>2017</a:t>
            </a:r>
          </a:p>
        </p:txBody>
      </p:sp>
      <p:sp>
        <p:nvSpPr>
          <p:cNvPr id="38" name="TextBox 37">
            <a:extLst>
              <a:ext uri="{FF2B5EF4-FFF2-40B4-BE49-F238E27FC236}">
                <a16:creationId xmlns:a16="http://schemas.microsoft.com/office/drawing/2014/main" id="{57F3688F-A44B-0CA4-C4D4-2888A8FC01E7}"/>
              </a:ext>
            </a:extLst>
          </p:cNvPr>
          <p:cNvSpPr txBox="1"/>
          <p:nvPr/>
        </p:nvSpPr>
        <p:spPr>
          <a:xfrm>
            <a:off x="5174723" y="873702"/>
            <a:ext cx="652743" cy="369332"/>
          </a:xfrm>
          <a:prstGeom prst="rect">
            <a:avLst/>
          </a:prstGeom>
          <a:noFill/>
        </p:spPr>
        <p:txBody>
          <a:bodyPr wrap="none" rtlCol="0">
            <a:spAutoFit/>
          </a:bodyPr>
          <a:lstStyle/>
          <a:p>
            <a:r>
              <a:rPr lang="en-US" dirty="0"/>
              <a:t>2018</a:t>
            </a:r>
          </a:p>
        </p:txBody>
      </p:sp>
      <p:sp>
        <p:nvSpPr>
          <p:cNvPr id="40" name="TextBox 39">
            <a:extLst>
              <a:ext uri="{FF2B5EF4-FFF2-40B4-BE49-F238E27FC236}">
                <a16:creationId xmlns:a16="http://schemas.microsoft.com/office/drawing/2014/main" id="{2DE36FC2-9636-7F6A-28DE-30404FC5F950}"/>
              </a:ext>
            </a:extLst>
          </p:cNvPr>
          <p:cNvSpPr txBox="1"/>
          <p:nvPr/>
        </p:nvSpPr>
        <p:spPr>
          <a:xfrm>
            <a:off x="10695793" y="872473"/>
            <a:ext cx="652743" cy="369332"/>
          </a:xfrm>
          <a:prstGeom prst="rect">
            <a:avLst/>
          </a:prstGeom>
          <a:noFill/>
        </p:spPr>
        <p:txBody>
          <a:bodyPr wrap="none" rtlCol="0">
            <a:spAutoFit/>
          </a:bodyPr>
          <a:lstStyle/>
          <a:p>
            <a:r>
              <a:rPr lang="en-US" dirty="0"/>
              <a:t>2024</a:t>
            </a:r>
          </a:p>
        </p:txBody>
      </p:sp>
      <p:sp>
        <p:nvSpPr>
          <p:cNvPr id="41" name="TextBox 40">
            <a:extLst>
              <a:ext uri="{FF2B5EF4-FFF2-40B4-BE49-F238E27FC236}">
                <a16:creationId xmlns:a16="http://schemas.microsoft.com/office/drawing/2014/main" id="{8A2C584B-2B8E-B580-C639-859D4485C0B9}"/>
              </a:ext>
            </a:extLst>
          </p:cNvPr>
          <p:cNvSpPr txBox="1"/>
          <p:nvPr/>
        </p:nvSpPr>
        <p:spPr>
          <a:xfrm>
            <a:off x="6076688" y="874783"/>
            <a:ext cx="652743" cy="369332"/>
          </a:xfrm>
          <a:prstGeom prst="rect">
            <a:avLst/>
          </a:prstGeom>
          <a:noFill/>
        </p:spPr>
        <p:txBody>
          <a:bodyPr wrap="none" rtlCol="0">
            <a:spAutoFit/>
          </a:bodyPr>
          <a:lstStyle/>
          <a:p>
            <a:r>
              <a:rPr lang="en-US" dirty="0"/>
              <a:t>2019</a:t>
            </a:r>
          </a:p>
        </p:txBody>
      </p:sp>
      <p:sp>
        <p:nvSpPr>
          <p:cNvPr id="42" name="TextBox 41">
            <a:extLst>
              <a:ext uri="{FF2B5EF4-FFF2-40B4-BE49-F238E27FC236}">
                <a16:creationId xmlns:a16="http://schemas.microsoft.com/office/drawing/2014/main" id="{3C14ECDF-7917-2067-901F-2132D0C1873A}"/>
              </a:ext>
            </a:extLst>
          </p:cNvPr>
          <p:cNvSpPr txBox="1"/>
          <p:nvPr/>
        </p:nvSpPr>
        <p:spPr>
          <a:xfrm>
            <a:off x="7112673" y="866336"/>
            <a:ext cx="652743" cy="369332"/>
          </a:xfrm>
          <a:prstGeom prst="rect">
            <a:avLst/>
          </a:prstGeom>
          <a:noFill/>
        </p:spPr>
        <p:txBody>
          <a:bodyPr wrap="none" rtlCol="0">
            <a:spAutoFit/>
          </a:bodyPr>
          <a:lstStyle/>
          <a:p>
            <a:r>
              <a:rPr lang="en-US" dirty="0"/>
              <a:t>2020</a:t>
            </a:r>
          </a:p>
        </p:txBody>
      </p:sp>
      <p:sp>
        <p:nvSpPr>
          <p:cNvPr id="43" name="TextBox 42">
            <a:extLst>
              <a:ext uri="{FF2B5EF4-FFF2-40B4-BE49-F238E27FC236}">
                <a16:creationId xmlns:a16="http://schemas.microsoft.com/office/drawing/2014/main" id="{1A162BE6-3519-66F8-15A1-580100A52F4E}"/>
              </a:ext>
            </a:extLst>
          </p:cNvPr>
          <p:cNvSpPr txBox="1"/>
          <p:nvPr/>
        </p:nvSpPr>
        <p:spPr>
          <a:xfrm>
            <a:off x="8055328" y="873702"/>
            <a:ext cx="652743" cy="369332"/>
          </a:xfrm>
          <a:prstGeom prst="rect">
            <a:avLst/>
          </a:prstGeom>
          <a:noFill/>
        </p:spPr>
        <p:txBody>
          <a:bodyPr wrap="none" rtlCol="0">
            <a:spAutoFit/>
          </a:bodyPr>
          <a:lstStyle/>
          <a:p>
            <a:r>
              <a:rPr lang="en-US" dirty="0"/>
              <a:t>2021</a:t>
            </a:r>
          </a:p>
        </p:txBody>
      </p:sp>
      <p:sp>
        <p:nvSpPr>
          <p:cNvPr id="44" name="TextBox 43">
            <a:extLst>
              <a:ext uri="{FF2B5EF4-FFF2-40B4-BE49-F238E27FC236}">
                <a16:creationId xmlns:a16="http://schemas.microsoft.com/office/drawing/2014/main" id="{57645DF8-C5EA-6C75-D2AA-EDCA1C6062DC}"/>
              </a:ext>
            </a:extLst>
          </p:cNvPr>
          <p:cNvSpPr txBox="1"/>
          <p:nvPr/>
        </p:nvSpPr>
        <p:spPr>
          <a:xfrm>
            <a:off x="9039515" y="866336"/>
            <a:ext cx="652743" cy="369332"/>
          </a:xfrm>
          <a:prstGeom prst="rect">
            <a:avLst/>
          </a:prstGeom>
          <a:noFill/>
        </p:spPr>
        <p:txBody>
          <a:bodyPr wrap="none" rtlCol="0">
            <a:spAutoFit/>
          </a:bodyPr>
          <a:lstStyle/>
          <a:p>
            <a:r>
              <a:rPr lang="en-US" dirty="0"/>
              <a:t>2022</a:t>
            </a:r>
          </a:p>
        </p:txBody>
      </p:sp>
      <p:sp>
        <p:nvSpPr>
          <p:cNvPr id="45" name="TextBox 44">
            <a:extLst>
              <a:ext uri="{FF2B5EF4-FFF2-40B4-BE49-F238E27FC236}">
                <a16:creationId xmlns:a16="http://schemas.microsoft.com/office/drawing/2014/main" id="{8E70504A-A3D7-777F-1131-089C8822DD06}"/>
              </a:ext>
            </a:extLst>
          </p:cNvPr>
          <p:cNvSpPr txBox="1"/>
          <p:nvPr/>
        </p:nvSpPr>
        <p:spPr>
          <a:xfrm>
            <a:off x="9953556" y="872473"/>
            <a:ext cx="652743" cy="369332"/>
          </a:xfrm>
          <a:prstGeom prst="rect">
            <a:avLst/>
          </a:prstGeom>
          <a:noFill/>
        </p:spPr>
        <p:txBody>
          <a:bodyPr wrap="none" rtlCol="0">
            <a:spAutoFit/>
          </a:bodyPr>
          <a:lstStyle/>
          <a:p>
            <a:r>
              <a:rPr lang="en-US" dirty="0"/>
              <a:t>2023</a:t>
            </a:r>
          </a:p>
        </p:txBody>
      </p:sp>
      <p:sp>
        <p:nvSpPr>
          <p:cNvPr id="47" name="Rectangle 46">
            <a:extLst>
              <a:ext uri="{FF2B5EF4-FFF2-40B4-BE49-F238E27FC236}">
                <a16:creationId xmlns:a16="http://schemas.microsoft.com/office/drawing/2014/main" id="{ACF329FE-3413-DA10-D0F6-B7B39221FAAA}"/>
              </a:ext>
            </a:extLst>
          </p:cNvPr>
          <p:cNvSpPr/>
          <p:nvPr/>
        </p:nvSpPr>
        <p:spPr>
          <a:xfrm>
            <a:off x="4875321" y="3728881"/>
            <a:ext cx="891897" cy="35207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Software</a:t>
            </a:r>
          </a:p>
          <a:p>
            <a:pPr algn="ctr"/>
            <a:r>
              <a:rPr lang="en-US" sz="1200" dirty="0">
                <a:solidFill>
                  <a:schemeClr val="tx1"/>
                </a:solidFill>
              </a:rPr>
              <a:t>Engineer</a:t>
            </a:r>
          </a:p>
        </p:txBody>
      </p:sp>
      <p:sp>
        <p:nvSpPr>
          <p:cNvPr id="48" name="Rectangle 47">
            <a:extLst>
              <a:ext uri="{FF2B5EF4-FFF2-40B4-BE49-F238E27FC236}">
                <a16:creationId xmlns:a16="http://schemas.microsoft.com/office/drawing/2014/main" id="{88BEA93F-4DD6-DD26-299D-48A26E9061C7}"/>
              </a:ext>
            </a:extLst>
          </p:cNvPr>
          <p:cNvSpPr/>
          <p:nvPr/>
        </p:nvSpPr>
        <p:spPr>
          <a:xfrm>
            <a:off x="2547506" y="1423812"/>
            <a:ext cx="3432253" cy="48970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Bachelors in Software Engineering</a:t>
            </a:r>
          </a:p>
        </p:txBody>
      </p:sp>
      <p:sp>
        <p:nvSpPr>
          <p:cNvPr id="49" name="Rectangle 48">
            <a:extLst>
              <a:ext uri="{FF2B5EF4-FFF2-40B4-BE49-F238E27FC236}">
                <a16:creationId xmlns:a16="http://schemas.microsoft.com/office/drawing/2014/main" id="{E63E45F6-F6FA-72CB-6963-8DB5C18F9CC9}"/>
              </a:ext>
            </a:extLst>
          </p:cNvPr>
          <p:cNvSpPr/>
          <p:nvPr/>
        </p:nvSpPr>
        <p:spPr>
          <a:xfrm>
            <a:off x="5988271" y="1913515"/>
            <a:ext cx="2000892" cy="48970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Masters in Software Engineering</a:t>
            </a:r>
          </a:p>
        </p:txBody>
      </p:sp>
      <p:sp>
        <p:nvSpPr>
          <p:cNvPr id="50" name="Rectangle 49">
            <a:extLst>
              <a:ext uri="{FF2B5EF4-FFF2-40B4-BE49-F238E27FC236}">
                <a16:creationId xmlns:a16="http://schemas.microsoft.com/office/drawing/2014/main" id="{0C71F8DE-F769-CD69-6887-22956F99881B}"/>
              </a:ext>
            </a:extLst>
          </p:cNvPr>
          <p:cNvSpPr/>
          <p:nvPr/>
        </p:nvSpPr>
        <p:spPr>
          <a:xfrm>
            <a:off x="7540478" y="2733296"/>
            <a:ext cx="3494378" cy="48970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PhD in Computer Science (ML)</a:t>
            </a:r>
          </a:p>
        </p:txBody>
      </p:sp>
      <p:cxnSp>
        <p:nvCxnSpPr>
          <p:cNvPr id="51" name="Straight Connector 50">
            <a:extLst>
              <a:ext uri="{FF2B5EF4-FFF2-40B4-BE49-F238E27FC236}">
                <a16:creationId xmlns:a16="http://schemas.microsoft.com/office/drawing/2014/main" id="{7C4F9795-F654-AF43-F74C-FCF6CE971EA9}"/>
              </a:ext>
            </a:extLst>
          </p:cNvPr>
          <p:cNvCxnSpPr>
            <a:cxnSpLocks/>
          </p:cNvCxnSpPr>
          <p:nvPr/>
        </p:nvCxnSpPr>
        <p:spPr>
          <a:xfrm flipH="1">
            <a:off x="240027" y="3582626"/>
            <a:ext cx="1112059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9807A88-29DB-BAC9-EF3D-BA9C2B1571EB}"/>
              </a:ext>
            </a:extLst>
          </p:cNvPr>
          <p:cNvCxnSpPr>
            <a:cxnSpLocks/>
          </p:cNvCxnSpPr>
          <p:nvPr/>
        </p:nvCxnSpPr>
        <p:spPr>
          <a:xfrm flipH="1">
            <a:off x="240027" y="4704658"/>
            <a:ext cx="1112059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650997-54DC-F390-EF65-C4CB1E76A38C}"/>
              </a:ext>
            </a:extLst>
          </p:cNvPr>
          <p:cNvCxnSpPr>
            <a:cxnSpLocks/>
          </p:cNvCxnSpPr>
          <p:nvPr/>
        </p:nvCxnSpPr>
        <p:spPr>
          <a:xfrm>
            <a:off x="2547506" y="920742"/>
            <a:ext cx="0" cy="54234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7FDE353-B070-5D4E-E89E-2FB4B9A35AF7}"/>
              </a:ext>
            </a:extLst>
          </p:cNvPr>
          <p:cNvSpPr txBox="1"/>
          <p:nvPr/>
        </p:nvSpPr>
        <p:spPr>
          <a:xfrm>
            <a:off x="3496526" y="1925948"/>
            <a:ext cx="1605568" cy="307777"/>
          </a:xfrm>
          <a:prstGeom prst="rect">
            <a:avLst/>
          </a:prstGeom>
          <a:solidFill>
            <a:schemeClr val="bg1"/>
          </a:solidFill>
        </p:spPr>
        <p:txBody>
          <a:bodyPr wrap="none" rtlCol="0">
            <a:spAutoFit/>
          </a:bodyPr>
          <a:lstStyle/>
          <a:p>
            <a:r>
              <a:rPr lang="en-US" sz="1400" i="1" dirty="0">
                <a:effectLst>
                  <a:outerShdw blurRad="38100" dist="38100" dir="2700000" algn="tl">
                    <a:srgbClr val="000000">
                      <a:alpha val="43137"/>
                    </a:srgbClr>
                  </a:outerShdw>
                </a:effectLst>
              </a:rPr>
              <a:t>University of Dhaka</a:t>
            </a:r>
          </a:p>
        </p:txBody>
      </p:sp>
      <p:sp>
        <p:nvSpPr>
          <p:cNvPr id="57" name="TextBox 56">
            <a:extLst>
              <a:ext uri="{FF2B5EF4-FFF2-40B4-BE49-F238E27FC236}">
                <a16:creationId xmlns:a16="http://schemas.microsoft.com/office/drawing/2014/main" id="{8F559A68-A55E-9E6E-6F3B-26BA6038E9BC}"/>
              </a:ext>
            </a:extLst>
          </p:cNvPr>
          <p:cNvSpPr txBox="1"/>
          <p:nvPr/>
        </p:nvSpPr>
        <p:spPr>
          <a:xfrm>
            <a:off x="6241792" y="2415697"/>
            <a:ext cx="1605568" cy="307777"/>
          </a:xfrm>
          <a:prstGeom prst="rect">
            <a:avLst/>
          </a:prstGeom>
          <a:solidFill>
            <a:schemeClr val="bg1"/>
          </a:solidFill>
        </p:spPr>
        <p:txBody>
          <a:bodyPr wrap="none" rtlCol="0">
            <a:spAutoFit/>
          </a:bodyPr>
          <a:lstStyle/>
          <a:p>
            <a:r>
              <a:rPr lang="en-US" sz="1400" i="1" dirty="0">
                <a:effectLst>
                  <a:outerShdw blurRad="38100" dist="38100" dir="2700000" algn="tl">
                    <a:srgbClr val="000000">
                      <a:alpha val="43137"/>
                    </a:srgbClr>
                  </a:outerShdw>
                </a:effectLst>
              </a:rPr>
              <a:t>University of Dhaka</a:t>
            </a:r>
          </a:p>
        </p:txBody>
      </p:sp>
      <p:sp>
        <p:nvSpPr>
          <p:cNvPr id="58" name="TextBox 57">
            <a:extLst>
              <a:ext uri="{FF2B5EF4-FFF2-40B4-BE49-F238E27FC236}">
                <a16:creationId xmlns:a16="http://schemas.microsoft.com/office/drawing/2014/main" id="{B2732AFA-6278-B7CF-90A7-40A85EABEC7D}"/>
              </a:ext>
            </a:extLst>
          </p:cNvPr>
          <p:cNvSpPr txBox="1"/>
          <p:nvPr/>
        </p:nvSpPr>
        <p:spPr>
          <a:xfrm>
            <a:off x="8356349" y="3238027"/>
            <a:ext cx="2055819" cy="307777"/>
          </a:xfrm>
          <a:prstGeom prst="rect">
            <a:avLst/>
          </a:prstGeom>
          <a:solidFill>
            <a:schemeClr val="bg1"/>
          </a:solidFill>
        </p:spPr>
        <p:txBody>
          <a:bodyPr wrap="none" rtlCol="0">
            <a:spAutoFit/>
          </a:bodyPr>
          <a:lstStyle/>
          <a:p>
            <a:r>
              <a:rPr lang="en-US" sz="1400" i="1" dirty="0">
                <a:effectLst>
                  <a:outerShdw blurRad="38100" dist="38100" dir="2700000" algn="tl">
                    <a:srgbClr val="000000">
                      <a:alpha val="43137"/>
                    </a:srgbClr>
                  </a:outerShdw>
                </a:effectLst>
              </a:rPr>
              <a:t>Michigan State University</a:t>
            </a:r>
          </a:p>
        </p:txBody>
      </p:sp>
      <p:sp>
        <p:nvSpPr>
          <p:cNvPr id="59" name="TextBox 58">
            <a:extLst>
              <a:ext uri="{FF2B5EF4-FFF2-40B4-BE49-F238E27FC236}">
                <a16:creationId xmlns:a16="http://schemas.microsoft.com/office/drawing/2014/main" id="{C1A6CBB1-C5C5-666F-B5FA-4BE6B8364650}"/>
              </a:ext>
            </a:extLst>
          </p:cNvPr>
          <p:cNvSpPr txBox="1"/>
          <p:nvPr/>
        </p:nvSpPr>
        <p:spPr>
          <a:xfrm>
            <a:off x="4877486" y="4099354"/>
            <a:ext cx="990091" cy="461665"/>
          </a:xfrm>
          <a:prstGeom prst="rect">
            <a:avLst/>
          </a:prstGeom>
          <a:solidFill>
            <a:schemeClr val="bg1"/>
          </a:solidFill>
        </p:spPr>
        <p:txBody>
          <a:bodyPr wrap="square" rtlCol="0">
            <a:spAutoFit/>
          </a:bodyPr>
          <a:lstStyle/>
          <a:p>
            <a:pPr algn="ctr"/>
            <a:r>
              <a:rPr lang="en-US" sz="1200" i="1" dirty="0">
                <a:effectLst>
                  <a:outerShdw blurRad="38100" dist="38100" dir="2700000" algn="tl">
                    <a:srgbClr val="000000">
                      <a:alpha val="43137"/>
                    </a:srgbClr>
                  </a:outerShdw>
                </a:effectLst>
              </a:rPr>
              <a:t>Brain Station </a:t>
            </a:r>
          </a:p>
          <a:p>
            <a:pPr algn="ctr"/>
            <a:r>
              <a:rPr lang="en-US" sz="1200" i="1" dirty="0">
                <a:effectLst>
                  <a:outerShdw blurRad="38100" dist="38100" dir="2700000" algn="tl">
                    <a:srgbClr val="000000">
                      <a:alpha val="43137"/>
                    </a:srgbClr>
                  </a:outerShdw>
                </a:effectLst>
              </a:rPr>
              <a:t>23 Ltd.</a:t>
            </a:r>
          </a:p>
        </p:txBody>
      </p:sp>
      <p:sp>
        <p:nvSpPr>
          <p:cNvPr id="60" name="TextBox 59">
            <a:extLst>
              <a:ext uri="{FF2B5EF4-FFF2-40B4-BE49-F238E27FC236}">
                <a16:creationId xmlns:a16="http://schemas.microsoft.com/office/drawing/2014/main" id="{3F96326B-F0F8-E4E3-4BA5-F08896321257}"/>
              </a:ext>
            </a:extLst>
          </p:cNvPr>
          <p:cNvSpPr txBox="1"/>
          <p:nvPr/>
        </p:nvSpPr>
        <p:spPr>
          <a:xfrm>
            <a:off x="8923250" y="4089542"/>
            <a:ext cx="979348" cy="461665"/>
          </a:xfrm>
          <a:prstGeom prst="rect">
            <a:avLst/>
          </a:prstGeom>
          <a:solidFill>
            <a:schemeClr val="bg1"/>
          </a:solidFill>
        </p:spPr>
        <p:txBody>
          <a:bodyPr wrap="square" rtlCol="0">
            <a:spAutoFit/>
          </a:bodyPr>
          <a:lstStyle/>
          <a:p>
            <a:pPr algn="ctr"/>
            <a:r>
              <a:rPr lang="en-US" sz="1200" i="1" dirty="0">
                <a:effectLst>
                  <a:outerShdw blurRad="38100" dist="38100" dir="2700000" algn="tl">
                    <a:srgbClr val="000000">
                      <a:alpha val="43137"/>
                    </a:srgbClr>
                  </a:outerShdw>
                </a:effectLst>
              </a:rPr>
              <a:t>FDL by NASA and SETI Ins.</a:t>
            </a:r>
          </a:p>
        </p:txBody>
      </p:sp>
      <p:sp>
        <p:nvSpPr>
          <p:cNvPr id="61" name="Rectangle: Rounded Corners 60">
            <a:extLst>
              <a:ext uri="{FF2B5EF4-FFF2-40B4-BE49-F238E27FC236}">
                <a16:creationId xmlns:a16="http://schemas.microsoft.com/office/drawing/2014/main" id="{60AD793A-F427-79A6-1B9F-AF0ED6C7DD3A}"/>
              </a:ext>
            </a:extLst>
          </p:cNvPr>
          <p:cNvSpPr/>
          <p:nvPr/>
        </p:nvSpPr>
        <p:spPr>
          <a:xfrm>
            <a:off x="658163" y="3855697"/>
            <a:ext cx="1384586" cy="48731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Professional</a:t>
            </a:r>
          </a:p>
        </p:txBody>
      </p:sp>
      <p:sp>
        <p:nvSpPr>
          <p:cNvPr id="62" name="Rectangle: Rounded Corners 61">
            <a:extLst>
              <a:ext uri="{FF2B5EF4-FFF2-40B4-BE49-F238E27FC236}">
                <a16:creationId xmlns:a16="http://schemas.microsoft.com/office/drawing/2014/main" id="{004CCD25-FE7F-0789-9BBE-68E03C3EB731}"/>
              </a:ext>
            </a:extLst>
          </p:cNvPr>
          <p:cNvSpPr/>
          <p:nvPr/>
        </p:nvSpPr>
        <p:spPr>
          <a:xfrm>
            <a:off x="658163" y="5031138"/>
            <a:ext cx="1384586" cy="4873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rPr>
              <a:t>Key Area</a:t>
            </a:r>
          </a:p>
        </p:txBody>
      </p:sp>
      <p:sp>
        <p:nvSpPr>
          <p:cNvPr id="63" name="Rectangle 62">
            <a:extLst>
              <a:ext uri="{FF2B5EF4-FFF2-40B4-BE49-F238E27FC236}">
                <a16:creationId xmlns:a16="http://schemas.microsoft.com/office/drawing/2014/main" id="{BA1EBD01-99FE-FB60-5C4C-7EE0F78A5F18}"/>
              </a:ext>
            </a:extLst>
          </p:cNvPr>
          <p:cNvSpPr/>
          <p:nvPr/>
        </p:nvSpPr>
        <p:spPr>
          <a:xfrm>
            <a:off x="2550570" y="4793269"/>
            <a:ext cx="4988580" cy="35207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Software Engineering</a:t>
            </a:r>
          </a:p>
        </p:txBody>
      </p:sp>
      <p:sp>
        <p:nvSpPr>
          <p:cNvPr id="64" name="Rectangle 63">
            <a:extLst>
              <a:ext uri="{FF2B5EF4-FFF2-40B4-BE49-F238E27FC236}">
                <a16:creationId xmlns:a16="http://schemas.microsoft.com/office/drawing/2014/main" id="{42A5F8E6-9092-C41C-AC7A-E4D80B28211D}"/>
              </a:ext>
            </a:extLst>
          </p:cNvPr>
          <p:cNvSpPr/>
          <p:nvPr/>
        </p:nvSpPr>
        <p:spPr>
          <a:xfrm>
            <a:off x="5352075" y="5223615"/>
            <a:ext cx="6008548" cy="35207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Machine Learning Research</a:t>
            </a:r>
          </a:p>
        </p:txBody>
      </p:sp>
      <p:sp>
        <p:nvSpPr>
          <p:cNvPr id="65" name="TextBox 64">
            <a:extLst>
              <a:ext uri="{FF2B5EF4-FFF2-40B4-BE49-F238E27FC236}">
                <a16:creationId xmlns:a16="http://schemas.microsoft.com/office/drawing/2014/main" id="{2A7E284B-28CD-59A5-F1B3-8E027ED25C4D}"/>
              </a:ext>
            </a:extLst>
          </p:cNvPr>
          <p:cNvSpPr txBox="1"/>
          <p:nvPr/>
        </p:nvSpPr>
        <p:spPr>
          <a:xfrm>
            <a:off x="5102094" y="308756"/>
            <a:ext cx="3245236"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Asadullah Hill Galib</a:t>
            </a:r>
          </a:p>
        </p:txBody>
      </p:sp>
      <p:sp>
        <p:nvSpPr>
          <p:cNvPr id="66" name="TextBox 65">
            <a:extLst>
              <a:ext uri="{FF2B5EF4-FFF2-40B4-BE49-F238E27FC236}">
                <a16:creationId xmlns:a16="http://schemas.microsoft.com/office/drawing/2014/main" id="{A7AE88FB-946F-26B0-37A7-AF34AA6878A7}"/>
              </a:ext>
            </a:extLst>
          </p:cNvPr>
          <p:cNvSpPr txBox="1"/>
          <p:nvPr/>
        </p:nvSpPr>
        <p:spPr>
          <a:xfrm>
            <a:off x="5199271" y="5639093"/>
            <a:ext cx="6233795" cy="523220"/>
          </a:xfrm>
          <a:prstGeom prst="rect">
            <a:avLst/>
          </a:prstGeom>
          <a:solidFill>
            <a:schemeClr val="bg1"/>
          </a:solidFill>
        </p:spPr>
        <p:txBody>
          <a:bodyPr wrap="square" rtlCol="0">
            <a:spAutoFit/>
          </a:bodyPr>
          <a:lstStyle/>
          <a:p>
            <a:pPr algn="ctr"/>
            <a:r>
              <a:rPr lang="en-US" sz="1400" i="1" dirty="0">
                <a:effectLst>
                  <a:outerShdw blurRad="38100" dist="38100" dir="2700000" algn="tl">
                    <a:srgbClr val="000000">
                      <a:alpha val="43137"/>
                    </a:srgbClr>
                  </a:outerShdw>
                </a:effectLst>
              </a:rPr>
              <a:t>Deep Learning, Forecasting, Generative Modeling, Interpretable/Explainable AI, Representation Learning, Time Series and Spatiotemporal Modeling, Adversarial ML</a:t>
            </a:r>
          </a:p>
        </p:txBody>
      </p:sp>
    </p:spTree>
    <p:extLst>
      <p:ext uri="{BB962C8B-B14F-4D97-AF65-F5344CB8AC3E}">
        <p14:creationId xmlns:p14="http://schemas.microsoft.com/office/powerpoint/2010/main" val="3117293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2302-0A6B-755D-C9A9-5906FB0C0487}"/>
              </a:ext>
            </a:extLst>
          </p:cNvPr>
          <p:cNvSpPr>
            <a:spLocks noGrp="1"/>
          </p:cNvSpPr>
          <p:nvPr>
            <p:ph type="title"/>
          </p:nvPr>
        </p:nvSpPr>
        <p:spPr/>
        <p:txBody>
          <a:bodyPr>
            <a:normAutofit fontScale="90000"/>
          </a:bodyPr>
          <a:lstStyle/>
          <a:p>
            <a:r>
              <a:rPr lang="en-US" dirty="0"/>
              <a:t>Overview</a:t>
            </a:r>
          </a:p>
        </p:txBody>
      </p:sp>
      <p:sp>
        <p:nvSpPr>
          <p:cNvPr id="3" name="Content Placeholder 2">
            <a:extLst>
              <a:ext uri="{FF2B5EF4-FFF2-40B4-BE49-F238E27FC236}">
                <a16:creationId xmlns:a16="http://schemas.microsoft.com/office/drawing/2014/main" id="{6955BBB0-2BEE-201E-1D20-2004AD9956A7}"/>
              </a:ext>
            </a:extLst>
          </p:cNvPr>
          <p:cNvSpPr>
            <a:spLocks noGrp="1"/>
          </p:cNvSpPr>
          <p:nvPr>
            <p:ph idx="1"/>
          </p:nvPr>
        </p:nvSpPr>
        <p:spPr/>
        <p:txBody>
          <a:bodyPr>
            <a:normAutofit/>
          </a:bodyPr>
          <a:lstStyle/>
          <a:p>
            <a:r>
              <a:rPr lang="en-US" dirty="0"/>
              <a:t>Introduction</a:t>
            </a:r>
          </a:p>
          <a:p>
            <a:r>
              <a:rPr lang="en-US" dirty="0"/>
              <a:t>Research Contributions</a:t>
            </a:r>
          </a:p>
          <a:p>
            <a:r>
              <a:rPr lang="en-US" altLang="zh-CN" dirty="0">
                <a:solidFill>
                  <a:srgbClr val="FF0000"/>
                </a:solidFill>
              </a:rPr>
              <a:t>Proposed Approaches</a:t>
            </a:r>
          </a:p>
          <a:p>
            <a:pPr lvl="1"/>
            <a:r>
              <a:rPr lang="en-US" altLang="zh-CN" dirty="0">
                <a:solidFill>
                  <a:srgbClr val="FF0000"/>
                </a:solidFill>
              </a:rPr>
              <a:t>DeepExtrema: A Deep Learning Approach for Forecasting Block Maxima in Time Series Data</a:t>
            </a:r>
          </a:p>
          <a:p>
            <a:pPr lvl="1"/>
            <a:r>
              <a:rPr lang="en-US" altLang="zh-CN" dirty="0" err="1"/>
              <a:t>DiffMaxima</a:t>
            </a:r>
            <a:r>
              <a:rPr lang="en-US" altLang="zh-CN" dirty="0"/>
              <a:t>: Conditional Diffusion Model for Generating Time Series with Extreme Events</a:t>
            </a:r>
          </a:p>
          <a:p>
            <a:r>
              <a:rPr lang="en-US" dirty="0"/>
              <a:t>Publications</a:t>
            </a:r>
          </a:p>
          <a:p>
            <a:pPr marL="0"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20556F2-73BD-D825-B32D-98469DC072AF}"/>
              </a:ext>
            </a:extLst>
          </p:cNvPr>
          <p:cNvSpPr>
            <a:spLocks noGrp="1"/>
          </p:cNvSpPr>
          <p:nvPr>
            <p:ph type="sldNum" sz="quarter" idx="12"/>
          </p:nvPr>
        </p:nvSpPr>
        <p:spPr/>
        <p:txBody>
          <a:bodyPr/>
          <a:lstStyle/>
          <a:p>
            <a:fld id="{353EF040-65F6-4A8A-973D-FD930D3F1E03}" type="slidenum">
              <a:rPr lang="en-US" smtClean="0"/>
              <a:t>10</a:t>
            </a:fld>
            <a:endParaRPr lang="en-US"/>
          </a:p>
        </p:txBody>
      </p:sp>
    </p:spTree>
    <p:extLst>
      <p:ext uri="{BB962C8B-B14F-4D97-AF65-F5344CB8AC3E}">
        <p14:creationId xmlns:p14="http://schemas.microsoft.com/office/powerpoint/2010/main" val="251565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D53A-0200-CA68-A070-C7488EB97265}"/>
              </a:ext>
            </a:extLst>
          </p:cNvPr>
          <p:cNvSpPr>
            <a:spLocks noGrp="1"/>
          </p:cNvSpPr>
          <p:nvPr>
            <p:ph type="title"/>
          </p:nvPr>
        </p:nvSpPr>
        <p:spPr>
          <a:xfrm>
            <a:off x="838199" y="155819"/>
            <a:ext cx="10515600" cy="672367"/>
          </a:xfrm>
        </p:spPr>
        <p:txBody>
          <a:bodyPr>
            <a:normAutofit fontScale="90000"/>
          </a:bodyPr>
          <a:lstStyle/>
          <a:p>
            <a:r>
              <a:rPr lang="en-US" dirty="0"/>
              <a:t>Deep Learning for Block Maxima Forecasting</a:t>
            </a:r>
          </a:p>
        </p:txBody>
      </p:sp>
      <p:sp>
        <p:nvSpPr>
          <p:cNvPr id="4" name="Content Placeholder 16">
            <a:extLst>
              <a:ext uri="{FF2B5EF4-FFF2-40B4-BE49-F238E27FC236}">
                <a16:creationId xmlns:a16="http://schemas.microsoft.com/office/drawing/2014/main" id="{084D3C51-7F5A-8608-2AD5-134C62B14DF2}"/>
              </a:ext>
            </a:extLst>
          </p:cNvPr>
          <p:cNvSpPr>
            <a:spLocks noGrp="1"/>
          </p:cNvSpPr>
          <p:nvPr>
            <p:ph idx="1"/>
          </p:nvPr>
        </p:nvSpPr>
        <p:spPr>
          <a:xfrm>
            <a:off x="838200" y="1251930"/>
            <a:ext cx="7992818" cy="4925033"/>
          </a:xfrm>
        </p:spPr>
        <p:txBody>
          <a:bodyPr>
            <a:normAutofit/>
          </a:bodyPr>
          <a:lstStyle/>
          <a:p>
            <a:r>
              <a:rPr lang="en-US" b="1" dirty="0"/>
              <a:t>Motivation</a:t>
            </a:r>
            <a:r>
              <a:rPr lang="en-US" dirty="0"/>
              <a:t>: </a:t>
            </a:r>
          </a:p>
          <a:p>
            <a:pPr lvl="1"/>
            <a:r>
              <a:rPr lang="en-US" dirty="0"/>
              <a:t>Traditional deep learning are biased towards modeling conditional mean.</a:t>
            </a:r>
          </a:p>
          <a:p>
            <a:pPr lvl="1"/>
            <a:r>
              <a:rPr lang="en-US" dirty="0"/>
              <a:t>Need for estimating forecast uncertainty</a:t>
            </a:r>
          </a:p>
          <a:p>
            <a:pPr lvl="2"/>
            <a:endParaRPr lang="en-US" dirty="0"/>
          </a:p>
          <a:p>
            <a:r>
              <a:rPr lang="en-US" b="1" dirty="0"/>
              <a:t>Proposed strategy</a:t>
            </a:r>
            <a:r>
              <a:rPr lang="en-US" dirty="0"/>
              <a:t>: Use Extreme value theory (EVT) to learn the tail distribution of the time series and to provide uncertainty estimation</a:t>
            </a:r>
          </a:p>
          <a:p>
            <a:pPr lvl="2"/>
            <a:endParaRPr lang="en-US" dirty="0"/>
          </a:p>
          <a:p>
            <a:r>
              <a:rPr lang="en-US" b="1" dirty="0"/>
              <a:t>Challenge</a:t>
            </a:r>
            <a:r>
              <a:rPr lang="en-US" dirty="0"/>
              <a:t>: How to integrate EVT into deep learning formulation?</a:t>
            </a:r>
          </a:p>
        </p:txBody>
      </p:sp>
      <p:sp>
        <p:nvSpPr>
          <p:cNvPr id="5" name="Slide Number Placeholder 4">
            <a:extLst>
              <a:ext uri="{FF2B5EF4-FFF2-40B4-BE49-F238E27FC236}">
                <a16:creationId xmlns:a16="http://schemas.microsoft.com/office/drawing/2014/main" id="{E92A3E04-73D9-624D-EC4A-8D837BC49466}"/>
              </a:ext>
            </a:extLst>
          </p:cNvPr>
          <p:cNvSpPr>
            <a:spLocks noGrp="1"/>
          </p:cNvSpPr>
          <p:nvPr>
            <p:ph type="sldNum" sz="quarter" idx="12"/>
          </p:nvPr>
        </p:nvSpPr>
        <p:spPr>
          <a:xfrm>
            <a:off x="8671969" y="5681290"/>
            <a:ext cx="2743200" cy="365125"/>
          </a:xfrm>
        </p:spPr>
        <p:txBody>
          <a:bodyPr/>
          <a:lstStyle/>
          <a:p>
            <a:fld id="{353EF040-65F6-4A8A-973D-FD930D3F1E03}" type="slidenum">
              <a:rPr lang="en-US" smtClean="0"/>
              <a:pPr/>
              <a:t>11</a:t>
            </a:fld>
            <a:endParaRPr lang="en-US"/>
          </a:p>
        </p:txBody>
      </p:sp>
      <p:pic>
        <p:nvPicPr>
          <p:cNvPr id="3" name="Picture 2" descr="Chart, histogram&#10;&#10;Description automatically generated">
            <a:extLst>
              <a:ext uri="{FF2B5EF4-FFF2-40B4-BE49-F238E27FC236}">
                <a16:creationId xmlns:a16="http://schemas.microsoft.com/office/drawing/2014/main" id="{2A200577-527E-2BCD-F85E-75C2FC6A3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5309" y="2535612"/>
            <a:ext cx="2848007" cy="2276508"/>
          </a:xfrm>
          <a:prstGeom prst="rect">
            <a:avLst/>
          </a:prstGeom>
        </p:spPr>
      </p:pic>
      <p:sp>
        <p:nvSpPr>
          <p:cNvPr id="6" name="Oval 5">
            <a:extLst>
              <a:ext uri="{FF2B5EF4-FFF2-40B4-BE49-F238E27FC236}">
                <a16:creationId xmlns:a16="http://schemas.microsoft.com/office/drawing/2014/main" id="{059CD930-43ED-98BD-E2D7-F83F2A8921EF}"/>
              </a:ext>
            </a:extLst>
          </p:cNvPr>
          <p:cNvSpPr/>
          <p:nvPr/>
        </p:nvSpPr>
        <p:spPr>
          <a:xfrm>
            <a:off x="10329427" y="4069971"/>
            <a:ext cx="1142165" cy="6053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37F4AF-19D7-B2A2-FD14-10559DAAB4E7}"/>
              </a:ext>
            </a:extLst>
          </p:cNvPr>
          <p:cNvSpPr txBox="1"/>
          <p:nvPr/>
        </p:nvSpPr>
        <p:spPr>
          <a:xfrm>
            <a:off x="8624775" y="4812120"/>
            <a:ext cx="2848008" cy="276999"/>
          </a:xfrm>
          <a:prstGeom prst="rect">
            <a:avLst/>
          </a:prstGeom>
          <a:noFill/>
        </p:spPr>
        <p:txBody>
          <a:bodyPr wrap="square" rtlCol="0">
            <a:spAutoFit/>
          </a:bodyPr>
          <a:lstStyle/>
          <a:p>
            <a:pPr algn="ctr"/>
            <a:r>
              <a:rPr lang="en-US" sz="1200" dirty="0"/>
              <a:t>Histogram  of  the  annual  precipitation</a:t>
            </a:r>
          </a:p>
        </p:txBody>
      </p:sp>
      <p:sp>
        <p:nvSpPr>
          <p:cNvPr id="8" name="TextBox 7">
            <a:extLst>
              <a:ext uri="{FF2B5EF4-FFF2-40B4-BE49-F238E27FC236}">
                <a16:creationId xmlns:a16="http://schemas.microsoft.com/office/drawing/2014/main" id="{8099A53D-68C9-C0D7-525B-55519C4741F0}"/>
              </a:ext>
            </a:extLst>
          </p:cNvPr>
          <p:cNvSpPr txBox="1"/>
          <p:nvPr/>
        </p:nvSpPr>
        <p:spPr>
          <a:xfrm>
            <a:off x="8504242" y="5059485"/>
            <a:ext cx="3294103" cy="553998"/>
          </a:xfrm>
          <a:prstGeom prst="rect">
            <a:avLst/>
          </a:prstGeom>
          <a:noFill/>
        </p:spPr>
        <p:txBody>
          <a:bodyPr wrap="square" rtlCol="0">
            <a:spAutoFit/>
          </a:bodyPr>
          <a:lstStyle/>
          <a:p>
            <a:pPr algn="ctr"/>
            <a:r>
              <a:rPr lang="en-US" sz="1000" dirty="0"/>
              <a:t>Source: </a:t>
            </a:r>
            <a:r>
              <a:rPr lang="en-US" sz="1000" dirty="0" err="1"/>
              <a:t>Ninyerola</a:t>
            </a:r>
            <a:r>
              <a:rPr lang="en-US" sz="1000" dirty="0"/>
              <a:t> et al. , A Methodological approach of climatological modelling of air temperature and precipitation through GIS techniques</a:t>
            </a:r>
          </a:p>
        </p:txBody>
      </p:sp>
    </p:spTree>
    <p:extLst>
      <p:ext uri="{BB962C8B-B14F-4D97-AF65-F5344CB8AC3E}">
        <p14:creationId xmlns:p14="http://schemas.microsoft.com/office/powerpoint/2010/main" val="65632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E0A8-1246-4C23-B40C-9E38DD103A4C}"/>
              </a:ext>
            </a:extLst>
          </p:cNvPr>
          <p:cNvSpPr>
            <a:spLocks noGrp="1"/>
          </p:cNvSpPr>
          <p:nvPr>
            <p:ph type="title"/>
          </p:nvPr>
        </p:nvSpPr>
        <p:spPr/>
        <p:txBody>
          <a:bodyPr>
            <a:normAutofit fontScale="90000"/>
          </a:bodyPr>
          <a:lstStyle/>
          <a:p>
            <a:r>
              <a:rPr lang="en-US" dirty="0"/>
              <a:t>Generalized Extreme Value (GEV) Distribution</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28059D4-FBBD-412D-B01B-8DFB5EF66CD0}"/>
                  </a:ext>
                </a:extLst>
              </p:cNvPr>
              <p:cNvSpPr>
                <a:spLocks noGrp="1"/>
              </p:cNvSpPr>
              <p:nvPr>
                <p:ph idx="1"/>
              </p:nvPr>
            </p:nvSpPr>
            <p:spPr>
              <a:xfrm>
                <a:off x="838201" y="1049412"/>
                <a:ext cx="6513820" cy="5127551"/>
              </a:xfrm>
            </p:spPr>
            <p:txBody>
              <a:bodyPr>
                <a:normAutofit/>
              </a:bodyPr>
              <a:lstStyle/>
              <a:p>
                <a:pPr>
                  <a:lnSpc>
                    <a:spcPct val="110000"/>
                  </a:lnSpc>
                </a:pPr>
                <a:r>
                  <a:rPr lang="en-GB" dirty="0"/>
                  <a:t>GEV distribution governs the behaviour of block maxima [Coles, 2001]</a:t>
                </a:r>
              </a:p>
              <a:p>
                <a:pPr lvl="1">
                  <a:lnSpc>
                    <a:spcPct val="110000"/>
                  </a:lnSpc>
                </a:pPr>
                <a14:m>
                  <m:oMath xmlns:m="http://schemas.openxmlformats.org/officeDocument/2006/math">
                    <m:r>
                      <m:rPr>
                        <m:sty m:val="p"/>
                      </m:rPr>
                      <a:rPr lang="en-US" b="0" i="0" dirty="0" smtClean="0">
                        <a:solidFill>
                          <a:schemeClr val="tx1"/>
                        </a:solidFill>
                        <a:latin typeface="Cambria Math" panose="02040503050406030204" pitchFamily="18" charset="0"/>
                      </a:rPr>
                      <m:t>G</m:t>
                    </m:r>
                    <m:d>
                      <m:dPr>
                        <m:ctrlPr>
                          <a:rPr lang="en-US" b="0" i="1" dirty="0" smtClean="0">
                            <a:solidFill>
                              <a:schemeClr val="tx1"/>
                            </a:solidFill>
                            <a:latin typeface="Cambria Math" panose="02040503050406030204" pitchFamily="18" charset="0"/>
                          </a:rPr>
                        </m:ctrlPr>
                      </m:dPr>
                      <m:e>
                        <m:r>
                          <a:rPr lang="en-US" i="1" dirty="0">
                            <a:latin typeface="Cambria Math" panose="02040503050406030204" pitchFamily="18" charset="0"/>
                          </a:rPr>
                          <m:t>𝑦</m:t>
                        </m:r>
                      </m:e>
                    </m:d>
                    <m:r>
                      <a:rPr lang="en-US" b="0" i="0" dirty="0" smtClean="0">
                        <a:solidFill>
                          <a:schemeClr val="tx1"/>
                        </a:solidFill>
                        <a:latin typeface="Cambria Math" panose="02040503050406030204" pitchFamily="18" charset="0"/>
                      </a:rPr>
                      <m:t>= </m:t>
                    </m:r>
                    <m:r>
                      <m:rPr>
                        <m:sty m:val="p"/>
                      </m:rPr>
                      <a:rPr lang="en-US" b="0" i="0" dirty="0" smtClean="0">
                        <a:solidFill>
                          <a:schemeClr val="tx1"/>
                        </a:solidFill>
                        <a:latin typeface="Cambria Math" panose="02040503050406030204" pitchFamily="18" charset="0"/>
                      </a:rPr>
                      <m:t>exp</m:t>
                    </m:r>
                    <m:r>
                      <a:rPr lang="en-US" b="0" i="0" dirty="0" smtClean="0">
                        <a:solidFill>
                          <a:schemeClr val="tx1"/>
                        </a:solidFill>
                        <a:latin typeface="Cambria Math" panose="02040503050406030204" pitchFamily="18" charset="0"/>
                      </a:rPr>
                      <m:t>{−</m:t>
                    </m:r>
                    <m:d>
                      <m:dPr>
                        <m:ctrlPr>
                          <a:rPr lang="en-US" i="1" dirty="0" smtClean="0">
                            <a:solidFill>
                              <a:schemeClr val="tx1"/>
                            </a:solidFill>
                            <a:latin typeface="Cambria Math" panose="02040503050406030204" pitchFamily="18" charset="0"/>
                          </a:rPr>
                        </m:ctrlPr>
                      </m:dPr>
                      <m:e>
                        <m:r>
                          <a:rPr lang="en-US" b="0" i="0" dirty="0" smtClean="0">
                            <a:solidFill>
                              <a:schemeClr val="tx1"/>
                            </a:solidFill>
                            <a:latin typeface="Cambria Math" panose="02040503050406030204" pitchFamily="18" charset="0"/>
                          </a:rPr>
                          <m:t>1+</m:t>
                        </m:r>
                        <m:r>
                          <m:rPr>
                            <m:nor/>
                          </m:rPr>
                          <a:rPr lang="en-GB" dirty="0" smtClean="0">
                            <a:solidFill>
                              <a:schemeClr val="tx1"/>
                            </a:solidFill>
                          </a:rPr>
                          <m:t>ξ</m:t>
                        </m:r>
                        <m:f>
                          <m:fPr>
                            <m:ctrlPr>
                              <a:rPr lang="en-US"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𝑦</m:t>
                            </m:r>
                            <m:r>
                              <a:rPr lang="en-US" b="0" i="0"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𝜇</m:t>
                            </m:r>
                          </m:num>
                          <m:den>
                            <m:r>
                              <a:rPr lang="en-US" b="0" i="1" dirty="0" smtClean="0">
                                <a:solidFill>
                                  <a:schemeClr val="tx1"/>
                                </a:solidFill>
                                <a:latin typeface="Cambria Math" panose="02040503050406030204" pitchFamily="18" charset="0"/>
                              </a:rPr>
                              <m:t>𝜎</m:t>
                            </m:r>
                          </m:den>
                        </m:f>
                      </m:e>
                    </m:d>
                  </m:oMath>
                </a14:m>
                <a:r>
                  <a:rPr lang="en-GB" baseline="50000" dirty="0">
                    <a:solidFill>
                      <a:schemeClr val="tx1"/>
                    </a:solidFill>
                  </a:rPr>
                  <a:t>-1/</a:t>
                </a:r>
                <a:r>
                  <a:rPr lang="el-GR" baseline="50000" dirty="0">
                    <a:solidFill>
                      <a:schemeClr val="tx1"/>
                    </a:solidFill>
                  </a:rPr>
                  <a:t>ξ</a:t>
                </a:r>
                <a:r>
                  <a:rPr lang="en-GB" dirty="0">
                    <a:solidFill>
                      <a:schemeClr val="tx1"/>
                    </a:solidFill>
                  </a:rPr>
                  <a:t>}</a:t>
                </a:r>
              </a:p>
              <a:p>
                <a:pPr lvl="2">
                  <a:lnSpc>
                    <a:spcPct val="110000"/>
                  </a:lnSpc>
                </a:pPr>
                <a:r>
                  <a:rPr lang="en-US" dirty="0"/>
                  <a:t>where μ (location), σ(scale), and ξ (shape) are parameters</a:t>
                </a:r>
                <a:endParaRPr lang="en-GB" dirty="0">
                  <a:solidFill>
                    <a:schemeClr val="tx1"/>
                  </a:solidFill>
                </a:endParaRPr>
              </a:p>
              <a:p>
                <a:pPr lvl="1">
                  <a:lnSpc>
                    <a:spcPct val="110000"/>
                  </a:lnSpc>
                </a:pPr>
                <a:r>
                  <a:rPr lang="en-US" dirty="0"/>
                  <a:t>Constraints: </a:t>
                </a:r>
                <a:endParaRPr lang="en-US" b="0" i="0" dirty="0">
                  <a:latin typeface="Cambria Math" panose="02040503050406030204" pitchFamily="18" charset="0"/>
                </a:endParaRPr>
              </a:p>
              <a:p>
                <a:pPr lvl="2">
                  <a:lnSpc>
                    <a:spcPct val="110000"/>
                  </a:lnSpc>
                </a:pPr>
                <a14:m>
                  <m:oMath xmlns:m="http://schemas.openxmlformats.org/officeDocument/2006/math">
                    <m:r>
                      <a:rPr lang="en-US" sz="2200" b="0" i="0" dirty="0" smtClean="0">
                        <a:solidFill>
                          <a:schemeClr val="tx1"/>
                        </a:solidFill>
                        <a:latin typeface="Cambria Math" panose="02040503050406030204" pitchFamily="18" charset="0"/>
                      </a:rPr>
                      <m:t>1+</m:t>
                    </m:r>
                    <m:r>
                      <m:rPr>
                        <m:nor/>
                      </m:rPr>
                      <a:rPr lang="en-GB" sz="2200" dirty="0" smtClean="0">
                        <a:solidFill>
                          <a:schemeClr val="tx1"/>
                        </a:solidFill>
                      </a:rPr>
                      <m:t>ξ</m:t>
                    </m:r>
                    <m:f>
                      <m:fPr>
                        <m:ctrlPr>
                          <a:rPr lang="en-US" sz="2200" i="1" dirty="0" smtClean="0">
                            <a:solidFill>
                              <a:schemeClr val="tx1"/>
                            </a:solidFill>
                            <a:latin typeface="Cambria Math" panose="02040503050406030204" pitchFamily="18" charset="0"/>
                          </a:rPr>
                        </m:ctrlPr>
                      </m:fPr>
                      <m:num>
                        <m:r>
                          <a:rPr lang="en-US" sz="2200" b="0" i="1" dirty="0" smtClean="0">
                            <a:solidFill>
                              <a:schemeClr val="tx1"/>
                            </a:solidFill>
                            <a:latin typeface="Cambria Math" panose="02040503050406030204" pitchFamily="18" charset="0"/>
                          </a:rPr>
                          <m:t>𝑦</m:t>
                        </m:r>
                        <m:r>
                          <a:rPr lang="en-US" sz="2200" b="0" i="0" dirty="0" smtClean="0">
                            <a:solidFill>
                              <a:schemeClr val="tx1"/>
                            </a:solidFill>
                            <a:latin typeface="Cambria Math" panose="02040503050406030204" pitchFamily="18" charset="0"/>
                          </a:rPr>
                          <m:t>−</m:t>
                        </m:r>
                        <m:r>
                          <a:rPr lang="en-US" sz="2200" b="0" i="1" dirty="0" smtClean="0">
                            <a:solidFill>
                              <a:schemeClr val="tx1"/>
                            </a:solidFill>
                            <a:latin typeface="Cambria Math" panose="02040503050406030204" pitchFamily="18" charset="0"/>
                          </a:rPr>
                          <m:t>𝜇</m:t>
                        </m:r>
                      </m:num>
                      <m:den>
                        <m:r>
                          <a:rPr lang="en-US" sz="2200" b="0" i="1" dirty="0" smtClean="0">
                            <a:solidFill>
                              <a:schemeClr val="tx1"/>
                            </a:solidFill>
                            <a:latin typeface="Cambria Math" panose="02040503050406030204" pitchFamily="18" charset="0"/>
                          </a:rPr>
                          <m:t>𝜎</m:t>
                        </m:r>
                      </m:den>
                    </m:f>
                  </m:oMath>
                </a14:m>
                <a:r>
                  <a:rPr lang="en-US" sz="2200" dirty="0">
                    <a:solidFill>
                      <a:schemeClr val="tx1"/>
                    </a:solidFill>
                  </a:rPr>
                  <a:t> &gt; 0 </a:t>
                </a:r>
              </a:p>
              <a:p>
                <a:pPr lvl="2">
                  <a:lnSpc>
                    <a:spcPct val="110000"/>
                  </a:lnSpc>
                </a:pPr>
                <a14:m>
                  <m:oMath xmlns:m="http://schemas.openxmlformats.org/officeDocument/2006/math">
                    <m:r>
                      <a:rPr lang="en-US" sz="2200" b="0" i="1" dirty="0" smtClean="0">
                        <a:solidFill>
                          <a:schemeClr val="tx1"/>
                        </a:solidFill>
                        <a:latin typeface="Cambria Math" panose="02040503050406030204" pitchFamily="18" charset="0"/>
                      </a:rPr>
                      <m:t>𝜎</m:t>
                    </m:r>
                    <m:r>
                      <a:rPr lang="en-US" sz="2200" b="0" i="1" dirty="0" smtClean="0">
                        <a:solidFill>
                          <a:schemeClr val="tx1"/>
                        </a:solidFill>
                        <a:latin typeface="Cambria Math" panose="02040503050406030204" pitchFamily="18" charset="0"/>
                      </a:rPr>
                      <m:t> </m:t>
                    </m:r>
                  </m:oMath>
                </a14:m>
                <a:r>
                  <a:rPr lang="en-US" sz="2200" dirty="0">
                    <a:solidFill>
                      <a:schemeClr val="tx1"/>
                    </a:solidFill>
                  </a:rPr>
                  <a:t>&gt; 0 </a:t>
                </a:r>
              </a:p>
              <a:p>
                <a:pPr lvl="2">
                  <a:lnSpc>
                    <a:spcPct val="110000"/>
                  </a:lnSpc>
                </a:pPr>
                <a14:m>
                  <m:oMath xmlns:m="http://schemas.openxmlformats.org/officeDocument/2006/math">
                    <m:sSub>
                      <m:sSubPr>
                        <m:ctrlPr>
                          <a:rPr lang="en-US" sz="2200" i="1" dirty="0" smtClean="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m:rPr>
                            <m:sty m:val="p"/>
                          </m:rPr>
                          <a:rPr lang="en-US" sz="2200" i="0" dirty="0">
                            <a:solidFill>
                              <a:schemeClr val="tx1"/>
                            </a:solidFill>
                            <a:latin typeface="Cambria Math" panose="02040503050406030204" pitchFamily="18" charset="0"/>
                          </a:rPr>
                          <m:t>m</m:t>
                        </m:r>
                        <m:r>
                          <m:rPr>
                            <m:sty m:val="p"/>
                          </m:rPr>
                          <a:rPr lang="en-US" sz="2200" b="0" i="0" dirty="0" smtClean="0">
                            <a:solidFill>
                              <a:schemeClr val="tx1"/>
                            </a:solidFill>
                            <a:latin typeface="Cambria Math" panose="02040503050406030204" pitchFamily="18" charset="0"/>
                          </a:rPr>
                          <m:t>in</m:t>
                        </m:r>
                      </m:sub>
                    </m:sSub>
                    <m:r>
                      <a:rPr lang="en-US" sz="2200" i="0" dirty="0">
                        <a:solidFill>
                          <a:schemeClr val="tx1"/>
                        </a:solidFill>
                        <a:latin typeface="Cambria Math" panose="02040503050406030204" pitchFamily="18" charset="0"/>
                      </a:rPr>
                      <m:t>≤</m:t>
                    </m:r>
                    <m:r>
                      <a:rPr lang="en-US" sz="2200" i="1" dirty="0">
                        <a:solidFill>
                          <a:schemeClr val="tx1"/>
                        </a:solidFill>
                        <a:latin typeface="Cambria Math" panose="02040503050406030204" pitchFamily="18" charset="0"/>
                      </a:rPr>
                      <m:t>𝜇</m:t>
                    </m:r>
                    <m:r>
                      <a:rPr lang="en-US" sz="2200" i="0" dirty="0">
                        <a:solidFill>
                          <a:schemeClr val="tx1"/>
                        </a:solidFill>
                        <a:latin typeface="Cambria Math" panose="02040503050406030204" pitchFamily="18" charset="0"/>
                      </a:rPr>
                      <m:t>≤</m:t>
                    </m:r>
                    <m:sSub>
                      <m:sSubPr>
                        <m:ctrlPr>
                          <a:rPr lang="en-US" sz="2200" i="1" dirty="0">
                            <a:solidFill>
                              <a:schemeClr val="tx1"/>
                            </a:solidFill>
                            <a:latin typeface="Cambria Math" panose="02040503050406030204" pitchFamily="18" charset="0"/>
                          </a:rPr>
                        </m:ctrlPr>
                      </m:sSubPr>
                      <m:e>
                        <m:r>
                          <a:rPr lang="en-US" sz="2200" i="1" dirty="0">
                            <a:solidFill>
                              <a:schemeClr val="tx1"/>
                            </a:solidFill>
                            <a:latin typeface="Cambria Math" panose="02040503050406030204" pitchFamily="18" charset="0"/>
                          </a:rPr>
                          <m:t>𝑦</m:t>
                        </m:r>
                      </m:e>
                      <m:sub>
                        <m:r>
                          <m:rPr>
                            <m:sty m:val="p"/>
                          </m:rPr>
                          <a:rPr lang="en-US" sz="2200" b="0" i="0" dirty="0" smtClean="0">
                            <a:solidFill>
                              <a:schemeClr val="tx1"/>
                            </a:solidFill>
                            <a:latin typeface="Cambria Math" panose="02040503050406030204" pitchFamily="18" charset="0"/>
                          </a:rPr>
                          <m:t>max</m:t>
                        </m:r>
                      </m:sub>
                    </m:sSub>
                  </m:oMath>
                </a14:m>
                <a:endParaRPr lang="en-US" sz="2200" i="1" dirty="0">
                  <a:solidFill>
                    <a:schemeClr val="tx1"/>
                  </a:solidFill>
                </a:endParaRPr>
              </a:p>
              <a:p>
                <a:pPr lvl="2">
                  <a:lnSpc>
                    <a:spcPct val="110000"/>
                  </a:lnSpc>
                </a:pPr>
                <a:r>
                  <a:rPr lang="en-US" sz="2200" dirty="0">
                    <a:solidFill>
                      <a:schemeClr val="tx1"/>
                    </a:solidFill>
                  </a:rPr>
                  <a:t>-0.5 &lt; </a:t>
                </a:r>
                <a14:m>
                  <m:oMath xmlns:m="http://schemas.openxmlformats.org/officeDocument/2006/math">
                    <m:r>
                      <m:rPr>
                        <m:nor/>
                      </m:rPr>
                      <a:rPr lang="en-GB" sz="2200" dirty="0">
                        <a:solidFill>
                          <a:schemeClr val="tx1"/>
                        </a:solidFill>
                      </a:rPr>
                      <m:t>ξ</m:t>
                    </m:r>
                  </m:oMath>
                </a14:m>
                <a:r>
                  <a:rPr lang="en-US" sz="2200" dirty="0">
                    <a:solidFill>
                      <a:schemeClr val="tx1"/>
                    </a:solidFill>
                  </a:rPr>
                  <a:t> &lt; 1</a:t>
                </a:r>
              </a:p>
              <a:p>
                <a:pPr marL="0" indent="0">
                  <a:lnSpc>
                    <a:spcPct val="110000"/>
                  </a:lnSpc>
                  <a:buNone/>
                </a:pPr>
                <a:endParaRPr lang="en-GB" dirty="0"/>
              </a:p>
              <a:p>
                <a:pPr marL="0" indent="0">
                  <a:lnSpc>
                    <a:spcPct val="110000"/>
                  </a:lnSpc>
                  <a:buNone/>
                </a:pPr>
                <a:endParaRPr lang="en-GB" dirty="0">
                  <a:solidFill>
                    <a:schemeClr val="tx1"/>
                  </a:solidFill>
                </a:endParaRPr>
              </a:p>
              <a:p>
                <a:pPr marL="457200" lvl="1" indent="0">
                  <a:buNone/>
                </a:pPr>
                <a:endParaRPr lang="en-US" dirty="0"/>
              </a:p>
            </p:txBody>
          </p:sp>
        </mc:Choice>
        <mc:Fallback>
          <p:sp>
            <p:nvSpPr>
              <p:cNvPr id="7" name="Content Placeholder 6">
                <a:extLst>
                  <a:ext uri="{FF2B5EF4-FFF2-40B4-BE49-F238E27FC236}">
                    <a16:creationId xmlns:a16="http://schemas.microsoft.com/office/drawing/2014/main" id="{328059D4-FBBD-412D-B01B-8DFB5EF66CD0}"/>
                  </a:ext>
                </a:extLst>
              </p:cNvPr>
              <p:cNvSpPr>
                <a:spLocks noGrp="1" noRot="1" noChangeAspect="1" noMove="1" noResize="1" noEditPoints="1" noAdjustHandles="1" noChangeArrowheads="1" noChangeShapeType="1" noTextEdit="1"/>
              </p:cNvSpPr>
              <p:nvPr>
                <p:ph idx="1"/>
              </p:nvPr>
            </p:nvSpPr>
            <p:spPr>
              <a:xfrm>
                <a:off x="838201" y="1049412"/>
                <a:ext cx="6513820" cy="5127551"/>
              </a:xfrm>
              <a:blipFill>
                <a:blip r:embed="rId3"/>
                <a:stretch>
                  <a:fillRect l="-1685" t="-713" r="-23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AC8ED9B-90E4-1B05-CFA2-58BC4787D113}"/>
              </a:ext>
            </a:extLst>
          </p:cNvPr>
          <p:cNvSpPr>
            <a:spLocks noGrp="1"/>
          </p:cNvSpPr>
          <p:nvPr>
            <p:ph type="sldNum" sz="quarter" idx="12"/>
          </p:nvPr>
        </p:nvSpPr>
        <p:spPr/>
        <p:txBody>
          <a:bodyPr/>
          <a:lstStyle/>
          <a:p>
            <a:fld id="{353EF040-65F6-4A8A-973D-FD930D3F1E03}" type="slidenum">
              <a:rPr lang="en-US" smtClean="0"/>
              <a:t>12</a:t>
            </a:fld>
            <a:endParaRPr lang="en-US"/>
          </a:p>
        </p:txBody>
      </p:sp>
      <p:sp>
        <p:nvSpPr>
          <p:cNvPr id="3" name="TextBox 2">
            <a:extLst>
              <a:ext uri="{FF2B5EF4-FFF2-40B4-BE49-F238E27FC236}">
                <a16:creationId xmlns:a16="http://schemas.microsoft.com/office/drawing/2014/main" id="{1C825886-1A15-47D5-3E7F-B1A3A2F7A255}"/>
              </a:ext>
            </a:extLst>
          </p:cNvPr>
          <p:cNvSpPr txBox="1"/>
          <p:nvPr/>
        </p:nvSpPr>
        <p:spPr>
          <a:xfrm>
            <a:off x="7839174" y="828186"/>
            <a:ext cx="3689472" cy="369332"/>
          </a:xfrm>
          <a:prstGeom prst="rect">
            <a:avLst/>
          </a:prstGeom>
          <a:noFill/>
        </p:spPr>
        <p:txBody>
          <a:bodyPr wrap="none" rtlCol="0">
            <a:spAutoFit/>
          </a:bodyPr>
          <a:lstStyle/>
          <a:p>
            <a:pPr algn="ctr"/>
            <a:r>
              <a:rPr lang="en-US" dirty="0"/>
              <a:t>CDF of GEV and Gaussian distribution</a:t>
            </a:r>
          </a:p>
        </p:txBody>
      </p:sp>
      <p:sp>
        <p:nvSpPr>
          <p:cNvPr id="10" name="Right Brace 9">
            <a:extLst>
              <a:ext uri="{FF2B5EF4-FFF2-40B4-BE49-F238E27FC236}">
                <a16:creationId xmlns:a16="http://schemas.microsoft.com/office/drawing/2014/main" id="{AA40498F-0677-096A-5A9F-92FC4AE4CFE6}"/>
              </a:ext>
            </a:extLst>
          </p:cNvPr>
          <p:cNvSpPr/>
          <p:nvPr/>
        </p:nvSpPr>
        <p:spPr>
          <a:xfrm>
            <a:off x="3611820" y="4088873"/>
            <a:ext cx="181581" cy="74458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812CD151-9251-160C-0AA9-E79BE16FF18C}"/>
              </a:ext>
            </a:extLst>
          </p:cNvPr>
          <p:cNvSpPr txBox="1"/>
          <p:nvPr/>
        </p:nvSpPr>
        <p:spPr>
          <a:xfrm>
            <a:off x="3793401" y="4291887"/>
            <a:ext cx="1004550" cy="338554"/>
          </a:xfrm>
          <a:prstGeom prst="rect">
            <a:avLst/>
          </a:prstGeom>
          <a:noFill/>
        </p:spPr>
        <p:txBody>
          <a:bodyPr wrap="square" rtlCol="0">
            <a:spAutoFit/>
          </a:bodyPr>
          <a:lstStyle/>
          <a:p>
            <a:r>
              <a:rPr lang="en-US" sz="1600" dirty="0"/>
              <a:t>Positivity</a:t>
            </a:r>
          </a:p>
        </p:txBody>
      </p:sp>
      <p:sp>
        <p:nvSpPr>
          <p:cNvPr id="12" name="Right Brace 11">
            <a:extLst>
              <a:ext uri="{FF2B5EF4-FFF2-40B4-BE49-F238E27FC236}">
                <a16:creationId xmlns:a16="http://schemas.microsoft.com/office/drawing/2014/main" id="{3BC8B92C-70EB-0FAF-6853-D266E144EF15}"/>
              </a:ext>
            </a:extLst>
          </p:cNvPr>
          <p:cNvSpPr/>
          <p:nvPr/>
        </p:nvSpPr>
        <p:spPr>
          <a:xfrm>
            <a:off x="4055757" y="5069422"/>
            <a:ext cx="181580" cy="668560"/>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A4BAE6C-CDA0-6BDE-DA7A-7EC91F6778F3}"/>
              </a:ext>
            </a:extLst>
          </p:cNvPr>
          <p:cNvSpPr txBox="1"/>
          <p:nvPr/>
        </p:nvSpPr>
        <p:spPr>
          <a:xfrm>
            <a:off x="4237336" y="5272435"/>
            <a:ext cx="1121229" cy="338554"/>
          </a:xfrm>
          <a:prstGeom prst="rect">
            <a:avLst/>
          </a:prstGeom>
          <a:noFill/>
        </p:spPr>
        <p:txBody>
          <a:bodyPr wrap="square" rtlCol="0">
            <a:spAutoFit/>
          </a:bodyPr>
          <a:lstStyle/>
          <a:p>
            <a:r>
              <a:rPr lang="en-US" sz="1600" dirty="0"/>
              <a:t>Regularity</a:t>
            </a:r>
          </a:p>
        </p:txBody>
      </p:sp>
      <p:pic>
        <p:nvPicPr>
          <p:cNvPr id="6" name="Picture 5">
            <a:extLst>
              <a:ext uri="{FF2B5EF4-FFF2-40B4-BE49-F238E27FC236}">
                <a16:creationId xmlns:a16="http://schemas.microsoft.com/office/drawing/2014/main" id="{3C62D30C-FA6B-7220-0836-6DACE432263A}"/>
              </a:ext>
            </a:extLst>
          </p:cNvPr>
          <p:cNvPicPr>
            <a:picLocks noChangeAspect="1"/>
          </p:cNvPicPr>
          <p:nvPr/>
        </p:nvPicPr>
        <p:blipFill>
          <a:blip r:embed="rId4"/>
          <a:stretch>
            <a:fillRect/>
          </a:stretch>
        </p:blipFill>
        <p:spPr>
          <a:xfrm>
            <a:off x="7487230" y="1118326"/>
            <a:ext cx="4117391" cy="3095449"/>
          </a:xfrm>
          <a:prstGeom prst="rect">
            <a:avLst/>
          </a:prstGeom>
        </p:spPr>
      </p:pic>
      <p:cxnSp>
        <p:nvCxnSpPr>
          <p:cNvPr id="8" name="Straight Connector 7">
            <a:extLst>
              <a:ext uri="{FF2B5EF4-FFF2-40B4-BE49-F238E27FC236}">
                <a16:creationId xmlns:a16="http://schemas.microsoft.com/office/drawing/2014/main" id="{3A5AE88A-6722-E393-FFB4-E9DB5DE76C9A}"/>
              </a:ext>
            </a:extLst>
          </p:cNvPr>
          <p:cNvCxnSpPr>
            <a:cxnSpLocks/>
          </p:cNvCxnSpPr>
          <p:nvPr/>
        </p:nvCxnSpPr>
        <p:spPr>
          <a:xfrm>
            <a:off x="9107690" y="1197518"/>
            <a:ext cx="0" cy="274293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A439E44-8C02-FB95-8764-C2C1B8C30D94}"/>
              </a:ext>
            </a:extLst>
          </p:cNvPr>
          <p:cNvPicPr>
            <a:picLocks noChangeAspect="1"/>
          </p:cNvPicPr>
          <p:nvPr/>
        </p:nvPicPr>
        <p:blipFill>
          <a:blip r:embed="rId5"/>
          <a:stretch>
            <a:fillRect/>
          </a:stretch>
        </p:blipFill>
        <p:spPr>
          <a:xfrm>
            <a:off x="8024752" y="4291887"/>
            <a:ext cx="2948049" cy="2410294"/>
          </a:xfrm>
          <a:prstGeom prst="rect">
            <a:avLst/>
          </a:prstGeom>
        </p:spPr>
      </p:pic>
    </p:spTree>
    <p:extLst>
      <p:ext uri="{BB962C8B-B14F-4D97-AF65-F5344CB8AC3E}">
        <p14:creationId xmlns:p14="http://schemas.microsoft.com/office/powerpoint/2010/main" val="125198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5015-9D34-DDA5-676A-B390422B8C9E}"/>
              </a:ext>
            </a:extLst>
          </p:cNvPr>
          <p:cNvSpPr>
            <a:spLocks noGrp="1"/>
          </p:cNvSpPr>
          <p:nvPr>
            <p:ph type="title"/>
          </p:nvPr>
        </p:nvSpPr>
        <p:spPr>
          <a:xfrm>
            <a:off x="539119" y="189280"/>
            <a:ext cx="10814681" cy="666506"/>
          </a:xfrm>
        </p:spPr>
        <p:txBody>
          <a:bodyPr>
            <a:normAutofit fontScale="90000"/>
          </a:bodyPr>
          <a:lstStyle/>
          <a:p>
            <a:r>
              <a:rPr lang="en-US" dirty="0"/>
              <a:t>Integrating EVT into Deep Learning</a:t>
            </a:r>
          </a:p>
        </p:txBody>
      </p:sp>
      <p:sp>
        <p:nvSpPr>
          <p:cNvPr id="4" name="Slide Number Placeholder 3">
            <a:extLst>
              <a:ext uri="{FF2B5EF4-FFF2-40B4-BE49-F238E27FC236}">
                <a16:creationId xmlns:a16="http://schemas.microsoft.com/office/drawing/2014/main" id="{CB09BDEC-1B95-15F3-9FAF-0EC07302D2D1}"/>
              </a:ext>
            </a:extLst>
          </p:cNvPr>
          <p:cNvSpPr>
            <a:spLocks noGrp="1"/>
          </p:cNvSpPr>
          <p:nvPr>
            <p:ph type="sldNum" sz="quarter" idx="12"/>
          </p:nvPr>
        </p:nvSpPr>
        <p:spPr/>
        <p:txBody>
          <a:bodyPr/>
          <a:lstStyle/>
          <a:p>
            <a:fld id="{353EF040-65F6-4A8A-973D-FD930D3F1E03}" type="slidenum">
              <a:rPr lang="en-US" smtClean="0"/>
              <a:t>13</a:t>
            </a:fld>
            <a:endParaRPr lang="en-US" dirty="0"/>
          </a:p>
        </p:txBody>
      </p:sp>
      <p:sp>
        <p:nvSpPr>
          <p:cNvPr id="38" name="Rectangle: Rounded Corners 37">
            <a:extLst>
              <a:ext uri="{FF2B5EF4-FFF2-40B4-BE49-F238E27FC236}">
                <a16:creationId xmlns:a16="http://schemas.microsoft.com/office/drawing/2014/main" id="{4A5A0C1B-195B-8A50-8F30-304339B98C94}"/>
              </a:ext>
            </a:extLst>
          </p:cNvPr>
          <p:cNvSpPr/>
          <p:nvPr/>
        </p:nvSpPr>
        <p:spPr>
          <a:xfrm>
            <a:off x="3787646" y="1990065"/>
            <a:ext cx="3912513" cy="3295271"/>
          </a:xfrm>
          <a:prstGeom prst="roundRect">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39" name="Straight Arrow Connector 38">
            <a:extLst>
              <a:ext uri="{FF2B5EF4-FFF2-40B4-BE49-F238E27FC236}">
                <a16:creationId xmlns:a16="http://schemas.microsoft.com/office/drawing/2014/main" id="{72E721EA-EBBB-6F5B-68D0-96AE46F8FB19}"/>
              </a:ext>
            </a:extLst>
          </p:cNvPr>
          <p:cNvCxnSpPr>
            <a:cxnSpLocks/>
            <a:stCxn id="42" idx="3"/>
          </p:cNvCxnSpPr>
          <p:nvPr/>
        </p:nvCxnSpPr>
        <p:spPr>
          <a:xfrm flipV="1">
            <a:off x="3167956" y="3316204"/>
            <a:ext cx="614144"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05CDC86-C169-C4A7-7FD6-C09CC87FEEEE}"/>
              </a:ext>
            </a:extLst>
          </p:cNvPr>
          <p:cNvSpPr txBox="1"/>
          <p:nvPr/>
        </p:nvSpPr>
        <p:spPr>
          <a:xfrm>
            <a:off x="3764532" y="5465503"/>
            <a:ext cx="3935625" cy="369332"/>
          </a:xfrm>
          <a:prstGeom prst="rect">
            <a:avLst/>
          </a:prstGeom>
          <a:solidFill>
            <a:schemeClr val="accent4">
              <a:lumMod val="20000"/>
              <a:lumOff val="80000"/>
            </a:schemeClr>
          </a:solidFill>
        </p:spPr>
        <p:txBody>
          <a:bodyPr wrap="square" rtlCol="0">
            <a:spAutoFit/>
          </a:bodyPr>
          <a:lstStyle/>
          <a:p>
            <a:pPr algn="ctr"/>
            <a:r>
              <a:rPr lang="en-US" dirty="0"/>
              <a:t>Method</a:t>
            </a:r>
          </a:p>
        </p:txBody>
      </p:sp>
      <p:sp>
        <p:nvSpPr>
          <p:cNvPr id="41" name="TextBox 40">
            <a:extLst>
              <a:ext uri="{FF2B5EF4-FFF2-40B4-BE49-F238E27FC236}">
                <a16:creationId xmlns:a16="http://schemas.microsoft.com/office/drawing/2014/main" id="{8EEBA91A-365D-D5C7-C28B-8D6793EF40A2}"/>
              </a:ext>
            </a:extLst>
          </p:cNvPr>
          <p:cNvSpPr txBox="1"/>
          <p:nvPr/>
        </p:nvSpPr>
        <p:spPr>
          <a:xfrm>
            <a:off x="194672" y="5468326"/>
            <a:ext cx="2973283" cy="369332"/>
          </a:xfrm>
          <a:prstGeom prst="rect">
            <a:avLst/>
          </a:prstGeom>
          <a:solidFill>
            <a:schemeClr val="accent4">
              <a:lumMod val="20000"/>
              <a:lumOff val="80000"/>
            </a:schemeClr>
          </a:solidFill>
        </p:spPr>
        <p:txBody>
          <a:bodyPr wrap="square">
            <a:spAutoFit/>
          </a:bodyPr>
          <a:lstStyle/>
          <a:p>
            <a:pPr algn="ctr"/>
            <a:r>
              <a:rPr lang="en-US" dirty="0"/>
              <a:t>Historical Observation</a:t>
            </a:r>
          </a:p>
        </p:txBody>
      </p:sp>
      <p:pic>
        <p:nvPicPr>
          <p:cNvPr id="42" name="Picture 41" descr="Chart, line chart, histogram&#10;&#10;Description automatically generated">
            <a:extLst>
              <a:ext uri="{FF2B5EF4-FFF2-40B4-BE49-F238E27FC236}">
                <a16:creationId xmlns:a16="http://schemas.microsoft.com/office/drawing/2014/main" id="{EA5EC734-50F7-E713-7A79-354FF13D8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72" y="2356722"/>
            <a:ext cx="2973284" cy="1918965"/>
          </a:xfrm>
          <a:prstGeom prst="rect">
            <a:avLst/>
          </a:prstGeom>
        </p:spPr>
      </p:pic>
      <p:pic>
        <p:nvPicPr>
          <p:cNvPr id="43" name="Picture 42" descr="Chart, line chart, histogram&#10;&#10;Description automatically generated">
            <a:extLst>
              <a:ext uri="{FF2B5EF4-FFF2-40B4-BE49-F238E27FC236}">
                <a16:creationId xmlns:a16="http://schemas.microsoft.com/office/drawing/2014/main" id="{FB5C3A8C-6182-777A-43C7-9E60F2D5C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610" y="2098626"/>
            <a:ext cx="3146383" cy="2034190"/>
          </a:xfrm>
          <a:prstGeom prst="rect">
            <a:avLst/>
          </a:prstGeom>
        </p:spPr>
      </p:pic>
      <p:sp>
        <p:nvSpPr>
          <p:cNvPr id="44" name="TextBox 43">
            <a:extLst>
              <a:ext uri="{FF2B5EF4-FFF2-40B4-BE49-F238E27FC236}">
                <a16:creationId xmlns:a16="http://schemas.microsoft.com/office/drawing/2014/main" id="{3FFD8D6B-3FE6-C432-FAD4-4DA8F23343B1}"/>
              </a:ext>
            </a:extLst>
          </p:cNvPr>
          <p:cNvSpPr txBox="1"/>
          <p:nvPr/>
        </p:nvSpPr>
        <p:spPr>
          <a:xfrm>
            <a:off x="8032376" y="5465503"/>
            <a:ext cx="3731322" cy="369332"/>
          </a:xfrm>
          <a:prstGeom prst="rect">
            <a:avLst/>
          </a:prstGeom>
          <a:solidFill>
            <a:schemeClr val="accent4">
              <a:lumMod val="20000"/>
              <a:lumOff val="80000"/>
            </a:schemeClr>
          </a:solidFill>
        </p:spPr>
        <p:txBody>
          <a:bodyPr wrap="square" rtlCol="0">
            <a:spAutoFit/>
          </a:bodyPr>
          <a:lstStyle/>
          <a:p>
            <a:pPr algn="ctr"/>
            <a:r>
              <a:rPr lang="en-US" dirty="0"/>
              <a:t>Goal</a:t>
            </a:r>
          </a:p>
        </p:txBody>
      </p:sp>
      <p:sp>
        <p:nvSpPr>
          <p:cNvPr id="45" name="Rectangle: Rounded Corners 44">
            <a:extLst>
              <a:ext uri="{FF2B5EF4-FFF2-40B4-BE49-F238E27FC236}">
                <a16:creationId xmlns:a16="http://schemas.microsoft.com/office/drawing/2014/main" id="{0FFC73AA-22A4-4177-CFA6-E83A4A27E20B}"/>
              </a:ext>
            </a:extLst>
          </p:cNvPr>
          <p:cNvSpPr/>
          <p:nvPr/>
        </p:nvSpPr>
        <p:spPr>
          <a:xfrm>
            <a:off x="3847509" y="3056632"/>
            <a:ext cx="1376355" cy="51914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Representation Learning</a:t>
            </a:r>
          </a:p>
        </p:txBody>
      </p:sp>
      <p:sp>
        <p:nvSpPr>
          <p:cNvPr id="46" name="Rectangle: Rounded Corners 45">
            <a:extLst>
              <a:ext uri="{FF2B5EF4-FFF2-40B4-BE49-F238E27FC236}">
                <a16:creationId xmlns:a16="http://schemas.microsoft.com/office/drawing/2014/main" id="{CA2A2002-E462-2807-4A0F-B2EC8EAC2406}"/>
              </a:ext>
            </a:extLst>
          </p:cNvPr>
          <p:cNvSpPr/>
          <p:nvPr/>
        </p:nvSpPr>
        <p:spPr>
          <a:xfrm>
            <a:off x="5647388" y="4045829"/>
            <a:ext cx="1136911" cy="40990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Forecasting Model</a:t>
            </a:r>
          </a:p>
        </p:txBody>
      </p:sp>
      <p:sp>
        <p:nvSpPr>
          <p:cNvPr id="47" name="TextBox 46">
            <a:extLst>
              <a:ext uri="{FF2B5EF4-FFF2-40B4-BE49-F238E27FC236}">
                <a16:creationId xmlns:a16="http://schemas.microsoft.com/office/drawing/2014/main" id="{A9C7C142-E332-FD84-FB25-2388E198F27A}"/>
              </a:ext>
            </a:extLst>
          </p:cNvPr>
          <p:cNvSpPr txBox="1"/>
          <p:nvPr/>
        </p:nvSpPr>
        <p:spPr>
          <a:xfrm>
            <a:off x="4073492" y="4823718"/>
            <a:ext cx="3305208" cy="369332"/>
          </a:xfrm>
          <a:prstGeom prst="rect">
            <a:avLst/>
          </a:prstGeom>
          <a:solidFill>
            <a:schemeClr val="accent6">
              <a:lumMod val="60000"/>
              <a:lumOff val="40000"/>
            </a:schemeClr>
          </a:solidFill>
        </p:spPr>
        <p:txBody>
          <a:bodyPr wrap="square" rtlCol="0">
            <a:spAutoFit/>
          </a:bodyPr>
          <a:lstStyle/>
          <a:p>
            <a:pPr algn="ctr"/>
            <a:r>
              <a:rPr lang="en-US" dirty="0">
                <a:effectLst>
                  <a:outerShdw blurRad="38100" dist="38100" dir="2700000" algn="tl">
                    <a:srgbClr val="000000">
                      <a:alpha val="43137"/>
                    </a:srgbClr>
                  </a:outerShdw>
                </a:effectLst>
              </a:rPr>
              <a:t>Deep Neural Networks</a:t>
            </a:r>
          </a:p>
        </p:txBody>
      </p:sp>
      <p:sp>
        <p:nvSpPr>
          <p:cNvPr id="48" name="Rectangle: Rounded Corners 47">
            <a:extLst>
              <a:ext uri="{FF2B5EF4-FFF2-40B4-BE49-F238E27FC236}">
                <a16:creationId xmlns:a16="http://schemas.microsoft.com/office/drawing/2014/main" id="{675BDA95-4014-7575-6AA9-272E07D9A530}"/>
              </a:ext>
            </a:extLst>
          </p:cNvPr>
          <p:cNvSpPr/>
          <p:nvPr/>
        </p:nvSpPr>
        <p:spPr>
          <a:xfrm>
            <a:off x="5130500" y="1224658"/>
            <a:ext cx="1226805" cy="55317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Extreme Value Theory</a:t>
            </a:r>
          </a:p>
        </p:txBody>
      </p:sp>
      <p:cxnSp>
        <p:nvCxnSpPr>
          <p:cNvPr id="52" name="Straight Arrow Connector 51">
            <a:extLst>
              <a:ext uri="{FF2B5EF4-FFF2-40B4-BE49-F238E27FC236}">
                <a16:creationId xmlns:a16="http://schemas.microsoft.com/office/drawing/2014/main" id="{09ED1274-F4E8-B255-A9FF-C1B96013BB97}"/>
              </a:ext>
            </a:extLst>
          </p:cNvPr>
          <p:cNvCxnSpPr>
            <a:cxnSpLocks/>
            <a:stCxn id="48" idx="2"/>
            <a:endCxn id="38" idx="0"/>
          </p:cNvCxnSpPr>
          <p:nvPr/>
        </p:nvCxnSpPr>
        <p:spPr>
          <a:xfrm>
            <a:off x="5743903" y="1777834"/>
            <a:ext cx="0" cy="21223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A8660F4-82AB-EE53-2769-217DBA2E6CF9}"/>
              </a:ext>
            </a:extLst>
          </p:cNvPr>
          <p:cNvSpPr txBox="1"/>
          <p:nvPr/>
        </p:nvSpPr>
        <p:spPr>
          <a:xfrm>
            <a:off x="10695131" y="1331012"/>
            <a:ext cx="1175430" cy="738664"/>
          </a:xfrm>
          <a:prstGeom prst="rect">
            <a:avLst/>
          </a:prstGeom>
          <a:noFill/>
        </p:spPr>
        <p:txBody>
          <a:bodyPr wrap="square" rtlCol="0">
            <a:spAutoFit/>
          </a:bodyPr>
          <a:lstStyle/>
          <a:p>
            <a:pPr algn="ctr"/>
            <a:r>
              <a:rPr lang="en-US" sz="1400" dirty="0"/>
              <a:t>Block maxima</a:t>
            </a:r>
          </a:p>
          <a:p>
            <a:pPr algn="ctr"/>
            <a:r>
              <a:rPr lang="en-US" sz="1400" dirty="0"/>
              <a:t>Prediction</a:t>
            </a:r>
          </a:p>
        </p:txBody>
      </p:sp>
      <p:sp>
        <p:nvSpPr>
          <p:cNvPr id="3" name="Rectangle: Rounded Corners 2">
            <a:extLst>
              <a:ext uri="{FF2B5EF4-FFF2-40B4-BE49-F238E27FC236}">
                <a16:creationId xmlns:a16="http://schemas.microsoft.com/office/drawing/2014/main" id="{5EFC2428-5A51-2221-6C7C-F662C746E6D1}"/>
              </a:ext>
            </a:extLst>
          </p:cNvPr>
          <p:cNvSpPr/>
          <p:nvPr/>
        </p:nvSpPr>
        <p:spPr>
          <a:xfrm>
            <a:off x="5433741" y="2248990"/>
            <a:ext cx="1553117" cy="629746"/>
          </a:xfrm>
          <a:prstGeom prst="round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GEV Parameter Estimation</a:t>
            </a:r>
          </a:p>
        </p:txBody>
      </p:sp>
      <p:sp>
        <p:nvSpPr>
          <p:cNvPr id="5" name="Rectangle: Rounded Corners 4">
            <a:extLst>
              <a:ext uri="{FF2B5EF4-FFF2-40B4-BE49-F238E27FC236}">
                <a16:creationId xmlns:a16="http://schemas.microsoft.com/office/drawing/2014/main" id="{55E2B8B8-E97A-622A-92E8-793272540B83}"/>
              </a:ext>
            </a:extLst>
          </p:cNvPr>
          <p:cNvSpPr/>
          <p:nvPr/>
        </p:nvSpPr>
        <p:spPr>
          <a:xfrm>
            <a:off x="5277362" y="3141951"/>
            <a:ext cx="563865" cy="392642"/>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μ</a:t>
            </a:r>
            <a:endParaRPr lang="en-US" sz="2000" baseline="-25000" dirty="0">
              <a:ln w="0"/>
              <a:solidFill>
                <a:schemeClr val="tx1"/>
              </a:solidFill>
              <a:effectLst>
                <a:outerShdw blurRad="38100" dist="19050" dir="2700000" algn="tl" rotWithShape="0">
                  <a:schemeClr val="dk1">
                    <a:alpha val="40000"/>
                  </a:schemeClr>
                </a:outerShdw>
              </a:effectLst>
            </a:endParaRPr>
          </a:p>
        </p:txBody>
      </p:sp>
      <p:sp>
        <p:nvSpPr>
          <p:cNvPr id="6" name="Rectangle: Rounded Corners 5">
            <a:extLst>
              <a:ext uri="{FF2B5EF4-FFF2-40B4-BE49-F238E27FC236}">
                <a16:creationId xmlns:a16="http://schemas.microsoft.com/office/drawing/2014/main" id="{1AAA2AE7-9258-96A1-4091-E4E998BE556B}"/>
              </a:ext>
            </a:extLst>
          </p:cNvPr>
          <p:cNvSpPr/>
          <p:nvPr/>
        </p:nvSpPr>
        <p:spPr>
          <a:xfrm>
            <a:off x="5933911" y="3141951"/>
            <a:ext cx="563865" cy="392642"/>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σ</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a:extLst>
              <a:ext uri="{FF2B5EF4-FFF2-40B4-BE49-F238E27FC236}">
                <a16:creationId xmlns:a16="http://schemas.microsoft.com/office/drawing/2014/main" id="{B874C489-EF8F-0A1F-D761-0AE992C99040}"/>
              </a:ext>
            </a:extLst>
          </p:cNvPr>
          <p:cNvSpPr/>
          <p:nvPr/>
        </p:nvSpPr>
        <p:spPr>
          <a:xfrm>
            <a:off x="6584061" y="3166605"/>
            <a:ext cx="563865" cy="392642"/>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ξ</a:t>
            </a:r>
            <a:endParaRPr lang="en-US" sz="2000" dirty="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a:extLst>
              <a:ext uri="{FF2B5EF4-FFF2-40B4-BE49-F238E27FC236}">
                <a16:creationId xmlns:a16="http://schemas.microsoft.com/office/drawing/2014/main" id="{2A77AFDE-CBAE-73BB-72F9-0C59D6B13745}"/>
              </a:ext>
            </a:extLst>
          </p:cNvPr>
          <p:cNvCxnSpPr>
            <a:cxnSpLocks/>
            <a:stCxn id="3" idx="2"/>
            <a:endCxn id="6" idx="0"/>
          </p:cNvCxnSpPr>
          <p:nvPr/>
        </p:nvCxnSpPr>
        <p:spPr>
          <a:xfrm>
            <a:off x="6210300" y="2878736"/>
            <a:ext cx="5544" cy="26321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8BFD84A-49AB-523B-28FF-DA795783D0B7}"/>
              </a:ext>
            </a:extLst>
          </p:cNvPr>
          <p:cNvCxnSpPr>
            <a:cxnSpLocks/>
            <a:stCxn id="3" idx="2"/>
            <a:endCxn id="7" idx="0"/>
          </p:cNvCxnSpPr>
          <p:nvPr/>
        </p:nvCxnSpPr>
        <p:spPr>
          <a:xfrm>
            <a:off x="6210300" y="2878736"/>
            <a:ext cx="655694" cy="28786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C63994-7279-21D7-8C6A-A2160F39DF45}"/>
              </a:ext>
            </a:extLst>
          </p:cNvPr>
          <p:cNvCxnSpPr>
            <a:cxnSpLocks/>
            <a:stCxn id="3" idx="2"/>
            <a:endCxn id="5" idx="0"/>
          </p:cNvCxnSpPr>
          <p:nvPr/>
        </p:nvCxnSpPr>
        <p:spPr>
          <a:xfrm flipH="1">
            <a:off x="5559295" y="2878736"/>
            <a:ext cx="651005" cy="26321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6FF368-1EA3-16A4-12CC-1AB8320B3F62}"/>
              </a:ext>
            </a:extLst>
          </p:cNvPr>
          <p:cNvCxnSpPr>
            <a:cxnSpLocks/>
            <a:stCxn id="5" idx="2"/>
          </p:cNvCxnSpPr>
          <p:nvPr/>
        </p:nvCxnSpPr>
        <p:spPr>
          <a:xfrm>
            <a:off x="5559295" y="3534593"/>
            <a:ext cx="437564" cy="51123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27E99B-6F60-7E0F-222F-8FD1E06A2499}"/>
              </a:ext>
            </a:extLst>
          </p:cNvPr>
          <p:cNvCxnSpPr>
            <a:cxnSpLocks/>
            <a:stCxn id="6" idx="2"/>
            <a:endCxn id="46" idx="0"/>
          </p:cNvCxnSpPr>
          <p:nvPr/>
        </p:nvCxnSpPr>
        <p:spPr>
          <a:xfrm>
            <a:off x="6215844" y="3534593"/>
            <a:ext cx="0" cy="51123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B203F8-0173-0FAB-4CEB-2DAE90727372}"/>
              </a:ext>
            </a:extLst>
          </p:cNvPr>
          <p:cNvCxnSpPr>
            <a:cxnSpLocks/>
            <a:stCxn id="7" idx="2"/>
          </p:cNvCxnSpPr>
          <p:nvPr/>
        </p:nvCxnSpPr>
        <p:spPr>
          <a:xfrm flipH="1">
            <a:off x="6513490" y="3559247"/>
            <a:ext cx="352504" cy="48658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296B698-687E-3D98-239C-8B56E4BC0C21}"/>
              </a:ext>
            </a:extLst>
          </p:cNvPr>
          <p:cNvCxnSpPr>
            <a:cxnSpLocks/>
            <a:stCxn id="45" idx="0"/>
            <a:endCxn id="3" idx="1"/>
          </p:cNvCxnSpPr>
          <p:nvPr/>
        </p:nvCxnSpPr>
        <p:spPr>
          <a:xfrm rot="5400000" flipH="1" flipV="1">
            <a:off x="4738330" y="2361221"/>
            <a:ext cx="492769" cy="89805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D522AA29-FDE7-4C5A-D4E9-58969E1220ED}"/>
              </a:ext>
            </a:extLst>
          </p:cNvPr>
          <p:cNvCxnSpPr>
            <a:cxnSpLocks/>
            <a:stCxn id="46" idx="3"/>
          </p:cNvCxnSpPr>
          <p:nvPr/>
        </p:nvCxnSpPr>
        <p:spPr>
          <a:xfrm flipV="1">
            <a:off x="6784299" y="2442814"/>
            <a:ext cx="4569501" cy="1807966"/>
          </a:xfrm>
          <a:prstGeom prst="bentConnector3">
            <a:avLst>
              <a:gd name="adj1" fmla="val 30128"/>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Rounded Corners 73">
                <a:extLst>
                  <a:ext uri="{FF2B5EF4-FFF2-40B4-BE49-F238E27FC236}">
                    <a16:creationId xmlns:a16="http://schemas.microsoft.com/office/drawing/2014/main" id="{2627353C-F2A9-6421-BFF8-5D598EB34C2F}"/>
                  </a:ext>
                </a:extLst>
              </p:cNvPr>
              <p:cNvSpPr/>
              <p:nvPr/>
            </p:nvSpPr>
            <p:spPr>
              <a:xfrm>
                <a:off x="7828074" y="2878736"/>
                <a:ext cx="670409" cy="385389"/>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oMath>
                </a14:m>
                <a:r>
                  <a:rPr lang="en-US" sz="2000" baseline="-25000" dirty="0">
                    <a:ln w="0"/>
                    <a:solidFill>
                      <a:schemeClr val="tx1"/>
                    </a:solidFill>
                    <a:effectLst>
                      <a:outerShdw blurRad="38100" dist="19050" dir="2700000" algn="tl" rotWithShape="0">
                        <a:schemeClr val="dk1">
                          <a:alpha val="40000"/>
                        </a:schemeClr>
                      </a:outerShdw>
                    </a:effectLst>
                  </a:rPr>
                  <a:t>max</a:t>
                </a:r>
              </a:p>
            </p:txBody>
          </p:sp>
        </mc:Choice>
        <mc:Fallback xmlns="">
          <p:sp>
            <p:nvSpPr>
              <p:cNvPr id="74" name="Rectangle: Rounded Corners 73">
                <a:extLst>
                  <a:ext uri="{FF2B5EF4-FFF2-40B4-BE49-F238E27FC236}">
                    <a16:creationId xmlns:a16="http://schemas.microsoft.com/office/drawing/2014/main" id="{2627353C-F2A9-6421-BFF8-5D598EB34C2F}"/>
                  </a:ext>
                </a:extLst>
              </p:cNvPr>
              <p:cNvSpPr>
                <a:spLocks noRot="1" noChangeAspect="1" noMove="1" noResize="1" noEditPoints="1" noAdjustHandles="1" noChangeArrowheads="1" noChangeShapeType="1" noTextEdit="1"/>
              </p:cNvSpPr>
              <p:nvPr/>
            </p:nvSpPr>
            <p:spPr>
              <a:xfrm>
                <a:off x="7828074" y="2878736"/>
                <a:ext cx="670409" cy="385389"/>
              </a:xfrm>
              <a:prstGeom prst="roundRect">
                <a:avLst/>
              </a:prstGeom>
              <a:blipFill>
                <a:blip r:embed="rId4"/>
                <a:stretch>
                  <a:fillRect t="-7937" r="-3636" b="-36508"/>
                </a:stretch>
              </a:blipFill>
              <a:ln>
                <a:noFill/>
              </a:ln>
            </p:spPr>
            <p:txBody>
              <a:bodyPr/>
              <a:lstStyle/>
              <a:p>
                <a:r>
                  <a:rPr lang="en-US">
                    <a:noFill/>
                  </a:rPr>
                  <a:t> </a:t>
                </a:r>
              </a:p>
            </p:txBody>
          </p:sp>
        </mc:Fallback>
      </mc:AlternateContent>
      <p:cxnSp>
        <p:nvCxnSpPr>
          <p:cNvPr id="80" name="Connector: Elbow 79">
            <a:extLst>
              <a:ext uri="{FF2B5EF4-FFF2-40B4-BE49-F238E27FC236}">
                <a16:creationId xmlns:a16="http://schemas.microsoft.com/office/drawing/2014/main" id="{81A084BA-58BC-30DE-9A6E-4BF0A53CFFAD}"/>
              </a:ext>
            </a:extLst>
          </p:cNvPr>
          <p:cNvCxnSpPr>
            <a:cxnSpLocks/>
            <a:stCxn id="46" idx="3"/>
            <a:endCxn id="22" idx="1"/>
          </p:cNvCxnSpPr>
          <p:nvPr/>
        </p:nvCxnSpPr>
        <p:spPr>
          <a:xfrm>
            <a:off x="6784299" y="4250780"/>
            <a:ext cx="1776141" cy="321316"/>
          </a:xfrm>
          <a:prstGeom prst="bentConnector5">
            <a:avLst>
              <a:gd name="adj1" fmla="val 50000"/>
              <a:gd name="adj2" fmla="val -1458"/>
              <a:gd name="adj3" fmla="val 772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Scroll: Horizontal 89">
            <a:extLst>
              <a:ext uri="{FF2B5EF4-FFF2-40B4-BE49-F238E27FC236}">
                <a16:creationId xmlns:a16="http://schemas.microsoft.com/office/drawing/2014/main" id="{29B439C4-C20D-71FB-4B4A-AB2CFC82E5DA}"/>
              </a:ext>
            </a:extLst>
          </p:cNvPr>
          <p:cNvSpPr/>
          <p:nvPr/>
        </p:nvSpPr>
        <p:spPr>
          <a:xfrm>
            <a:off x="3776089" y="1501246"/>
            <a:ext cx="3935625" cy="3780385"/>
          </a:xfrm>
          <a:prstGeom prst="horizontalScroll">
            <a:avLst/>
          </a:prstGeom>
          <a:solidFill>
            <a:schemeClr val="accent6">
              <a:lumMod val="40000"/>
              <a:lumOff val="60000"/>
            </a:schemeClr>
          </a:solidFill>
        </p:spPr>
        <p:style>
          <a:lnRef idx="2">
            <a:schemeClr val="accent6">
              <a:shade val="15000"/>
            </a:schemeClr>
          </a:lnRef>
          <a:fillRef idx="1">
            <a:schemeClr val="accent6"/>
          </a:fillRef>
          <a:effectRef idx="0">
            <a:schemeClr val="accent6"/>
          </a:effectRef>
          <a:fontRef idx="minor">
            <a:schemeClr val="lt1"/>
          </a:fontRef>
        </p:style>
        <p:txBody>
          <a:bodyPr rIns="0" rtlCol="0" anchor="ctr"/>
          <a:lstStyle/>
          <a:p>
            <a:pPr marL="285750" indent="-285750">
              <a:buFont typeface="Arial" panose="020B0604020202020204" pitchFamily="34" charset="0"/>
              <a:buChar char="•"/>
            </a:pPr>
            <a:endParaRPr lang="en-US" dirty="0">
              <a:ln w="0"/>
              <a:solidFill>
                <a:schemeClr val="tx1"/>
              </a:solidFill>
            </a:endParaRPr>
          </a:p>
          <a:p>
            <a:pPr marL="285750" indent="-285750">
              <a:buFont typeface="Arial" panose="020B0604020202020204" pitchFamily="34" charset="0"/>
              <a:buChar char="•"/>
            </a:pPr>
            <a:endParaRPr lang="en-US" dirty="0">
              <a:ln w="0"/>
              <a:solidFill>
                <a:schemeClr val="tx1"/>
              </a:solidFill>
            </a:endParaRPr>
          </a:p>
          <a:p>
            <a:pPr marL="285750" indent="-285750">
              <a:buFont typeface="Arial" panose="020B0604020202020204" pitchFamily="34" charset="0"/>
              <a:buChar char="•"/>
            </a:pPr>
            <a:r>
              <a:rPr lang="en-US" dirty="0">
                <a:ln w="0"/>
                <a:solidFill>
                  <a:schemeClr val="tx1"/>
                </a:solidFill>
              </a:rPr>
              <a:t>How to train the deep neural network to accurately infer  the GEV parameters while maintaining the constraints?</a:t>
            </a:r>
          </a:p>
          <a:p>
            <a:pPr marL="285750" indent="-285750">
              <a:buFont typeface="Arial" panose="020B0604020202020204" pitchFamily="34" charset="0"/>
              <a:buChar char="•"/>
            </a:pPr>
            <a:r>
              <a:rPr lang="en-US" dirty="0">
                <a:solidFill>
                  <a:schemeClr val="tx1"/>
                </a:solidFill>
              </a:rPr>
              <a:t>How to use the estimated parameters to generate the forecasts and its uncertainty?</a:t>
            </a:r>
          </a:p>
          <a:p>
            <a:endParaRPr lang="en-US" dirty="0">
              <a:ln w="0"/>
              <a:solidFill>
                <a:schemeClr val="tx1"/>
              </a:solidFill>
            </a:endParaRPr>
          </a:p>
          <a:p>
            <a:pPr algn="ctr"/>
            <a:endParaRPr lang="en-US" dirty="0"/>
          </a:p>
        </p:txBody>
      </p:sp>
      <mc:AlternateContent xmlns:mc="http://schemas.openxmlformats.org/markup-compatibility/2006" xmlns:a14="http://schemas.microsoft.com/office/drawing/2010/main">
        <mc:Choice Requires="a14">
          <p:sp>
            <p:nvSpPr>
              <p:cNvPr id="12" name="Rectangle: Rounded Corners 11">
                <a:extLst>
                  <a:ext uri="{FF2B5EF4-FFF2-40B4-BE49-F238E27FC236}">
                    <a16:creationId xmlns:a16="http://schemas.microsoft.com/office/drawing/2014/main" id="{FF99D224-3C60-20FD-4FE4-282A1D2D08C0}"/>
                  </a:ext>
                </a:extLst>
              </p:cNvPr>
              <p:cNvSpPr/>
              <p:nvPr/>
            </p:nvSpPr>
            <p:spPr>
              <a:xfrm>
                <a:off x="8776148" y="4086225"/>
                <a:ext cx="689729" cy="397526"/>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r>
                        <m:rPr>
                          <m:sty m:val="p"/>
                        </m:rPr>
                        <a:rPr lang="en-US" sz="2000" b="0" i="0" baseline="-25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L</m:t>
                      </m:r>
                    </m:oMath>
                  </m:oMathPara>
                </a14:m>
                <a:endParaRPr lang="en-US" sz="2000" baseline="-25000" dirty="0">
                  <a:ln w="0"/>
                  <a:solidFill>
                    <a:schemeClr val="tx1"/>
                  </a:solidFill>
                  <a:effectLst>
                    <a:outerShdw blurRad="38100" dist="19050" dir="2700000" algn="tl" rotWithShape="0">
                      <a:schemeClr val="dk1">
                        <a:alpha val="40000"/>
                      </a:schemeClr>
                    </a:outerShdw>
                  </a:effectLst>
                </a:endParaRPr>
              </a:p>
            </p:txBody>
          </p:sp>
        </mc:Choice>
        <mc:Fallback xmlns="">
          <p:sp>
            <p:nvSpPr>
              <p:cNvPr id="12" name="Rectangle: Rounded Corners 11">
                <a:extLst>
                  <a:ext uri="{FF2B5EF4-FFF2-40B4-BE49-F238E27FC236}">
                    <a16:creationId xmlns:a16="http://schemas.microsoft.com/office/drawing/2014/main" id="{FF99D224-3C60-20FD-4FE4-282A1D2D08C0}"/>
                  </a:ext>
                </a:extLst>
              </p:cNvPr>
              <p:cNvSpPr>
                <a:spLocks noRot="1" noChangeAspect="1" noMove="1" noResize="1" noEditPoints="1" noAdjustHandles="1" noChangeArrowheads="1" noChangeShapeType="1" noTextEdit="1"/>
              </p:cNvSpPr>
              <p:nvPr/>
            </p:nvSpPr>
            <p:spPr>
              <a:xfrm>
                <a:off x="8776148" y="4086225"/>
                <a:ext cx="689729" cy="397526"/>
              </a:xfrm>
              <a:prstGeom prst="roundRect">
                <a:avLst/>
              </a:prstGeom>
              <a:blipFill>
                <a:blip r:embed="rId5"/>
                <a:stretch>
                  <a:fillRect t="-6061" r="-13274" b="-151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F724A270-2944-E5C1-1F12-8E7031BCE346}"/>
                  </a:ext>
                </a:extLst>
              </p:cNvPr>
              <p:cNvSpPr/>
              <p:nvPr/>
            </p:nvSpPr>
            <p:spPr>
              <a:xfrm>
                <a:off x="8776148" y="4660441"/>
                <a:ext cx="689729" cy="397526"/>
              </a:xfrm>
              <a:prstGeom prst="roundRect">
                <a:avLst/>
              </a:prstGeom>
              <a:solidFill>
                <a:schemeClr val="bg1">
                  <a:lumMod val="9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oMath>
                </a14:m>
                <a:r>
                  <a:rPr lang="en-US" sz="2000" baseline="-25000" dirty="0" err="1">
                    <a:ln w="0"/>
                    <a:solidFill>
                      <a:schemeClr val="tx1"/>
                    </a:solidFill>
                    <a:effectLst>
                      <a:outerShdw blurRad="38100" dist="19050" dir="2700000" algn="tl" rotWithShape="0">
                        <a:schemeClr val="dk1">
                          <a:alpha val="40000"/>
                        </a:schemeClr>
                      </a:outerShdw>
                    </a:effectLst>
                  </a:rPr>
                  <a:t>U</a:t>
                </a:r>
                <a:endParaRPr lang="en-US" sz="2000" baseline="-25000" dirty="0">
                  <a:ln w="0"/>
                  <a:solidFill>
                    <a:schemeClr val="tx1"/>
                  </a:solidFill>
                  <a:effectLst>
                    <a:outerShdw blurRad="38100" dist="19050" dir="2700000" algn="tl" rotWithShape="0">
                      <a:schemeClr val="dk1">
                        <a:alpha val="40000"/>
                      </a:schemeClr>
                    </a:outerShdw>
                  </a:effectLst>
                </a:endParaRPr>
              </a:p>
            </p:txBody>
          </p:sp>
        </mc:Choice>
        <mc:Fallback xmlns="">
          <p:sp>
            <p:nvSpPr>
              <p:cNvPr id="16" name="Rectangle: Rounded Corners 15">
                <a:extLst>
                  <a:ext uri="{FF2B5EF4-FFF2-40B4-BE49-F238E27FC236}">
                    <a16:creationId xmlns:a16="http://schemas.microsoft.com/office/drawing/2014/main" id="{F724A270-2944-E5C1-1F12-8E7031BCE346}"/>
                  </a:ext>
                </a:extLst>
              </p:cNvPr>
              <p:cNvSpPr>
                <a:spLocks noRot="1" noChangeAspect="1" noMove="1" noResize="1" noEditPoints="1" noAdjustHandles="1" noChangeArrowheads="1" noChangeShapeType="1" noTextEdit="1"/>
              </p:cNvSpPr>
              <p:nvPr/>
            </p:nvSpPr>
            <p:spPr>
              <a:xfrm>
                <a:off x="8776148" y="4660441"/>
                <a:ext cx="689729" cy="397526"/>
              </a:xfrm>
              <a:prstGeom prst="roundRect">
                <a:avLst/>
              </a:prstGeom>
              <a:blipFill>
                <a:blip r:embed="rId6"/>
                <a:stretch>
                  <a:fillRect t="-6154" r="-14159" b="-32308"/>
                </a:stretch>
              </a:blipFill>
              <a:ln>
                <a:noFill/>
              </a:ln>
            </p:spPr>
            <p:txBody>
              <a:bodyPr/>
              <a:lstStyle/>
              <a:p>
                <a:r>
                  <a:rPr lang="en-US">
                    <a:noFill/>
                  </a:rPr>
                  <a:t> </a:t>
                </a:r>
              </a:p>
            </p:txBody>
          </p:sp>
        </mc:Fallback>
      </mc:AlternateContent>
      <p:sp>
        <p:nvSpPr>
          <p:cNvPr id="17" name="Right Brace 16">
            <a:extLst>
              <a:ext uri="{FF2B5EF4-FFF2-40B4-BE49-F238E27FC236}">
                <a16:creationId xmlns:a16="http://schemas.microsoft.com/office/drawing/2014/main" id="{4CA7A48C-28E9-DD02-BAB4-4C6488640D39}"/>
              </a:ext>
            </a:extLst>
          </p:cNvPr>
          <p:cNvSpPr/>
          <p:nvPr/>
        </p:nvSpPr>
        <p:spPr>
          <a:xfrm>
            <a:off x="9471524" y="4086225"/>
            <a:ext cx="185284" cy="97174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8314287-2CF2-A199-0F6E-B4AC41BEC473}"/>
              </a:ext>
            </a:extLst>
          </p:cNvPr>
          <p:cNvSpPr txBox="1"/>
          <p:nvPr/>
        </p:nvSpPr>
        <p:spPr>
          <a:xfrm>
            <a:off x="9719709" y="4296031"/>
            <a:ext cx="2006126" cy="523220"/>
          </a:xfrm>
          <a:prstGeom prst="rect">
            <a:avLst/>
          </a:prstGeom>
          <a:solidFill>
            <a:schemeClr val="accent2">
              <a:lumMod val="40000"/>
              <a:lumOff val="60000"/>
            </a:schemeClr>
          </a:solidFill>
        </p:spPr>
        <p:txBody>
          <a:bodyPr wrap="square" rtlCol="0">
            <a:spAutoFit/>
          </a:bodyPr>
          <a:lstStyle/>
          <a:p>
            <a:r>
              <a:rPr lang="en-US" sz="1400" dirty="0"/>
              <a:t>Uncertainty Estimations (Confidence Interval)</a:t>
            </a:r>
          </a:p>
        </p:txBody>
      </p:sp>
      <p:sp>
        <p:nvSpPr>
          <p:cNvPr id="22" name="Right Brace 21">
            <a:extLst>
              <a:ext uri="{FF2B5EF4-FFF2-40B4-BE49-F238E27FC236}">
                <a16:creationId xmlns:a16="http://schemas.microsoft.com/office/drawing/2014/main" id="{9A836FDC-189C-15D1-8A0D-793CFEB90F33}"/>
              </a:ext>
            </a:extLst>
          </p:cNvPr>
          <p:cNvSpPr/>
          <p:nvPr/>
        </p:nvSpPr>
        <p:spPr>
          <a:xfrm rot="10800000">
            <a:off x="8560440" y="4086225"/>
            <a:ext cx="185284" cy="97174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73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0">
                                            <p:txEl>
                                              <p:pRg st="2" end="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1000"/>
                                        <p:tgtEl>
                                          <p:spTgt spid="90">
                                            <p:txEl>
                                              <p:pRg st="2" end="2"/>
                                            </p:txEl>
                                          </p:spTgt>
                                        </p:tgtEl>
                                      </p:cBhvr>
                                    </p:animEffect>
                                    <p:set>
                                      <p:cBhvr>
                                        <p:cTn id="83" dur="1" fill="hold">
                                          <p:stCondLst>
                                            <p:cond delay="999"/>
                                          </p:stCondLst>
                                        </p:cTn>
                                        <p:tgtEl>
                                          <p:spTgt spid="90">
                                            <p:txEl>
                                              <p:pRg st="2" end="2"/>
                                            </p:txEl>
                                          </p:spTgt>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1000"/>
                                        <p:tgtEl>
                                          <p:spTgt spid="90">
                                            <p:txEl>
                                              <p:pRg st="3" end="3"/>
                                            </p:txEl>
                                          </p:spTgt>
                                        </p:tgtEl>
                                      </p:cBhvr>
                                    </p:animEffect>
                                    <p:set>
                                      <p:cBhvr>
                                        <p:cTn id="86" dur="1" fill="hold">
                                          <p:stCondLst>
                                            <p:cond delay="999"/>
                                          </p:stCondLst>
                                        </p:cTn>
                                        <p:tgtEl>
                                          <p:spTgt spid="90">
                                            <p:txEl>
                                              <p:pRg st="3" end="3"/>
                                            </p:txEl>
                                          </p:spTgt>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1000"/>
                                        <p:tgtEl>
                                          <p:spTgt spid="90"/>
                                        </p:tgtEl>
                                      </p:cBhvr>
                                    </p:animEffect>
                                    <p:set>
                                      <p:cBhvr>
                                        <p:cTn id="89" dur="1" fill="hold">
                                          <p:stCondLst>
                                            <p:cond delay="9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4" grpId="0" animBg="1"/>
      <p:bldP spid="45" grpId="0" animBg="1"/>
      <p:bldP spid="46" grpId="0" animBg="1"/>
      <p:bldP spid="47" grpId="0" animBg="1"/>
      <p:bldP spid="48" grpId="0" animBg="1"/>
      <p:bldP spid="70" grpId="0"/>
      <p:bldP spid="3" grpId="0" animBg="1"/>
      <p:bldP spid="5" grpId="0" animBg="1"/>
      <p:bldP spid="6" grpId="0" animBg="1"/>
      <p:bldP spid="7" grpId="0" animBg="1"/>
      <p:bldP spid="74" grpId="0" animBg="1"/>
      <p:bldP spid="90" grpId="0" animBg="1"/>
      <p:bldP spid="90" grpId="1" animBg="1"/>
      <p:bldP spid="12" grpId="0" animBg="1"/>
      <p:bldP spid="16" grpId="0" animBg="1"/>
      <p:bldP spid="17" grpId="0" animBg="1"/>
      <p:bldP spid="18"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7CBC-3034-EF7A-2B78-ABA78CD4F0FC}"/>
              </a:ext>
            </a:extLst>
          </p:cNvPr>
          <p:cNvSpPr>
            <a:spLocks noGrp="1"/>
          </p:cNvSpPr>
          <p:nvPr>
            <p:ph type="title"/>
          </p:nvPr>
        </p:nvSpPr>
        <p:spPr/>
        <p:txBody>
          <a:bodyPr>
            <a:normAutofit fontScale="90000"/>
          </a:bodyPr>
          <a:lstStyle/>
          <a:p>
            <a:r>
              <a:rPr lang="en-US" dirty="0"/>
              <a:t>DeepExtrema: Overall Framework</a:t>
            </a:r>
          </a:p>
        </p:txBody>
      </p:sp>
      <p:sp>
        <p:nvSpPr>
          <p:cNvPr id="4" name="Rectangle: Rounded Corners 3">
            <a:extLst>
              <a:ext uri="{FF2B5EF4-FFF2-40B4-BE49-F238E27FC236}">
                <a16:creationId xmlns:a16="http://schemas.microsoft.com/office/drawing/2014/main" id="{B046172F-50DE-6EB2-427F-77A39F431C8A}"/>
              </a:ext>
            </a:extLst>
          </p:cNvPr>
          <p:cNvSpPr/>
          <p:nvPr/>
        </p:nvSpPr>
        <p:spPr>
          <a:xfrm>
            <a:off x="3456196" y="2888200"/>
            <a:ext cx="1667961" cy="1919146"/>
          </a:xfrm>
          <a:prstGeom prst="round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737E532-4CD9-CD48-88AF-FA9C26A94D76}"/>
                  </a:ext>
                </a:extLst>
              </p:cNvPr>
              <p:cNvSpPr/>
              <p:nvPr/>
            </p:nvSpPr>
            <p:spPr>
              <a:xfrm>
                <a:off x="1712576" y="3568792"/>
                <a:ext cx="824581" cy="385495"/>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err="1">
                    <a:ln w="0"/>
                    <a:solidFill>
                      <a:schemeClr val="tx1"/>
                    </a:solidFill>
                    <a:effectLst>
                      <a:outerShdw blurRad="38100" dist="19050" dir="2700000" algn="tl" rotWithShape="0">
                        <a:schemeClr val="dk1">
                          <a:alpha val="40000"/>
                        </a:schemeClr>
                      </a:outerShdw>
                    </a:effectLst>
                  </a:rPr>
                  <a:t>t</a:t>
                </a:r>
                <a:r>
                  <a:rPr lang="en-US" sz="2000" baseline="-25000" dirty="0">
                    <a:ln w="0"/>
                    <a:solidFill>
                      <a:schemeClr val="tx1"/>
                    </a:solidFill>
                    <a:effectLst>
                      <a:outerShdw blurRad="38100" dist="19050" dir="2700000" algn="tl" rotWithShape="0">
                        <a:schemeClr val="dk1">
                          <a:alpha val="40000"/>
                        </a:schemeClr>
                      </a:outerShdw>
                    </a:effectLst>
                  </a:rPr>
                  <a:t>-</a:t>
                </a:r>
                <a14:m>
                  <m:oMath xmlns:m="http://schemas.openxmlformats.org/officeDocument/2006/math">
                    <m:r>
                      <a:rPr lang="en-US" sz="2000" i="1" baseline="-25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𝛼</m:t>
                    </m:r>
                  </m:oMath>
                </a14:m>
                <a:r>
                  <a:rPr lang="en-US" sz="2000" baseline="-25000" dirty="0">
                    <a:ln w="0"/>
                    <a:solidFill>
                      <a:schemeClr val="tx1"/>
                    </a:solidFill>
                    <a:effectLst>
                      <a:outerShdw blurRad="38100" dist="19050" dir="2700000" algn="tl" rotWithShape="0">
                        <a:schemeClr val="dk1">
                          <a:alpha val="40000"/>
                        </a:schemeClr>
                      </a:outerShdw>
                    </a:effectLst>
                  </a:rPr>
                  <a:t>+1</a:t>
                </a:r>
              </a:p>
            </p:txBody>
          </p:sp>
        </mc:Choice>
        <mc:Fallback xmlns="">
          <p:sp>
            <p:nvSpPr>
              <p:cNvPr id="5" name="Rectangle: Rounded Corners 4">
                <a:extLst>
                  <a:ext uri="{FF2B5EF4-FFF2-40B4-BE49-F238E27FC236}">
                    <a16:creationId xmlns:a16="http://schemas.microsoft.com/office/drawing/2014/main" id="{3737E532-4CD9-CD48-88AF-FA9C26A94D76}"/>
                  </a:ext>
                </a:extLst>
              </p:cNvPr>
              <p:cNvSpPr>
                <a:spLocks noRot="1" noChangeAspect="1" noMove="1" noResize="1" noEditPoints="1" noAdjustHandles="1" noChangeArrowheads="1" noChangeShapeType="1" noTextEdit="1"/>
              </p:cNvSpPr>
              <p:nvPr/>
            </p:nvSpPr>
            <p:spPr>
              <a:xfrm>
                <a:off x="1712576" y="3568792"/>
                <a:ext cx="824581" cy="385495"/>
              </a:xfrm>
              <a:prstGeom prst="roundRect">
                <a:avLst/>
              </a:prstGeom>
              <a:blipFill>
                <a:blip r:embed="rId2"/>
                <a:stretch>
                  <a:fillRect b="-3181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EB6FB161-7E9E-1EA7-7881-204827615653}"/>
                  </a:ext>
                </a:extLst>
              </p:cNvPr>
              <p:cNvSpPr/>
              <p:nvPr/>
            </p:nvSpPr>
            <p:spPr>
              <a:xfrm>
                <a:off x="9149816" y="5013035"/>
                <a:ext cx="596269" cy="397526"/>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oMath>
                </a14:m>
                <a:r>
                  <a:rPr lang="en-US" sz="2000" baseline="-25000" dirty="0">
                    <a:ln w="0"/>
                    <a:solidFill>
                      <a:schemeClr val="tx1"/>
                    </a:solidFill>
                    <a:effectLst>
                      <a:outerShdw blurRad="38100" dist="19050" dir="2700000" algn="tl" rotWithShape="0">
                        <a:schemeClr val="dk1">
                          <a:alpha val="40000"/>
                        </a:schemeClr>
                      </a:outerShdw>
                    </a:effectLst>
                  </a:rPr>
                  <a:t>i</a:t>
                </a:r>
              </a:p>
            </p:txBody>
          </p:sp>
        </mc:Choice>
        <mc:Fallback xmlns="">
          <p:sp>
            <p:nvSpPr>
              <p:cNvPr id="6" name="Rectangle: Rounded Corners 5">
                <a:extLst>
                  <a:ext uri="{FF2B5EF4-FFF2-40B4-BE49-F238E27FC236}">
                    <a16:creationId xmlns:a16="http://schemas.microsoft.com/office/drawing/2014/main" id="{EB6FB161-7E9E-1EA7-7881-204827615653}"/>
                  </a:ext>
                </a:extLst>
              </p:cNvPr>
              <p:cNvSpPr>
                <a:spLocks noRot="1" noChangeAspect="1" noMove="1" noResize="1" noEditPoints="1" noAdjustHandles="1" noChangeArrowheads="1" noChangeShapeType="1" noTextEdit="1"/>
              </p:cNvSpPr>
              <p:nvPr/>
            </p:nvSpPr>
            <p:spPr>
              <a:xfrm>
                <a:off x="9149816" y="5013035"/>
                <a:ext cx="596269" cy="397526"/>
              </a:xfrm>
              <a:prstGeom prst="roundRect">
                <a:avLst/>
              </a:prstGeom>
              <a:blipFill>
                <a:blip r:embed="rId3"/>
                <a:stretch>
                  <a:fillRect t="-4412" r="-22000" b="-29412"/>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3CFAA2BB-5B8F-6A5D-B75E-44F886D4732C}"/>
                  </a:ext>
                </a:extLst>
              </p:cNvPr>
              <p:cNvSpPr/>
              <p:nvPr/>
            </p:nvSpPr>
            <p:spPr>
              <a:xfrm>
                <a:off x="8615541" y="2587597"/>
                <a:ext cx="596269" cy="397526"/>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oMath>
                </a14:m>
                <a:r>
                  <a:rPr lang="en-US" sz="2000" baseline="-25000" dirty="0">
                    <a:ln w="0"/>
                    <a:solidFill>
                      <a:schemeClr val="tx1"/>
                    </a:solidFill>
                    <a:effectLst>
                      <a:outerShdw blurRad="38100" dist="19050" dir="2700000" algn="tl" rotWithShape="0">
                        <a:schemeClr val="dk1">
                          <a:alpha val="40000"/>
                        </a:schemeClr>
                      </a:outerShdw>
                    </a:effectLst>
                  </a:rPr>
                  <a:t>L,i</a:t>
                </a:r>
              </a:p>
            </p:txBody>
          </p:sp>
        </mc:Choice>
        <mc:Fallback xmlns="">
          <p:sp>
            <p:nvSpPr>
              <p:cNvPr id="7" name="Rectangle: Rounded Corners 6">
                <a:extLst>
                  <a:ext uri="{FF2B5EF4-FFF2-40B4-BE49-F238E27FC236}">
                    <a16:creationId xmlns:a16="http://schemas.microsoft.com/office/drawing/2014/main" id="{3CFAA2BB-5B8F-6A5D-B75E-44F886D4732C}"/>
                  </a:ext>
                </a:extLst>
              </p:cNvPr>
              <p:cNvSpPr>
                <a:spLocks noRot="1" noChangeAspect="1" noMove="1" noResize="1" noEditPoints="1" noAdjustHandles="1" noChangeArrowheads="1" noChangeShapeType="1" noTextEdit="1"/>
              </p:cNvSpPr>
              <p:nvPr/>
            </p:nvSpPr>
            <p:spPr>
              <a:xfrm>
                <a:off x="8615541" y="2587597"/>
                <a:ext cx="596269" cy="397526"/>
              </a:xfrm>
              <a:prstGeom prst="roundRect">
                <a:avLst/>
              </a:prstGeom>
              <a:blipFill>
                <a:blip r:embed="rId4"/>
                <a:stretch>
                  <a:fillRect t="-4412" r="-13000" b="-29412"/>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9D667164-A7F5-8CB2-C538-D55A1EE41AFA}"/>
                  </a:ext>
                </a:extLst>
              </p:cNvPr>
              <p:cNvSpPr/>
              <p:nvPr/>
            </p:nvSpPr>
            <p:spPr>
              <a:xfrm>
                <a:off x="9593217" y="2583257"/>
                <a:ext cx="596269" cy="397526"/>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acc>
                      <m:accPr>
                        <m:chr m:val="̂"/>
                        <m:ctrlP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e>
                    </m:acc>
                  </m:oMath>
                </a14:m>
                <a:r>
                  <a:rPr lang="en-US" sz="2000" baseline="-25000" dirty="0">
                    <a:ln w="0"/>
                    <a:solidFill>
                      <a:schemeClr val="tx1"/>
                    </a:solidFill>
                    <a:effectLst>
                      <a:outerShdw blurRad="38100" dist="19050" dir="2700000" algn="tl" rotWithShape="0">
                        <a:schemeClr val="dk1">
                          <a:alpha val="40000"/>
                        </a:schemeClr>
                      </a:outerShdw>
                    </a:effectLst>
                  </a:rPr>
                  <a:t>U,i</a:t>
                </a:r>
              </a:p>
            </p:txBody>
          </p:sp>
        </mc:Choice>
        <mc:Fallback xmlns="">
          <p:sp>
            <p:nvSpPr>
              <p:cNvPr id="8" name="Rectangle: Rounded Corners 7">
                <a:extLst>
                  <a:ext uri="{FF2B5EF4-FFF2-40B4-BE49-F238E27FC236}">
                    <a16:creationId xmlns:a16="http://schemas.microsoft.com/office/drawing/2014/main" id="{9D667164-A7F5-8CB2-C538-D55A1EE41AFA}"/>
                  </a:ext>
                </a:extLst>
              </p:cNvPr>
              <p:cNvSpPr>
                <a:spLocks noRot="1" noChangeAspect="1" noMove="1" noResize="1" noEditPoints="1" noAdjustHandles="1" noChangeArrowheads="1" noChangeShapeType="1" noTextEdit="1"/>
              </p:cNvSpPr>
              <p:nvPr/>
            </p:nvSpPr>
            <p:spPr>
              <a:xfrm>
                <a:off x="9593217" y="2583257"/>
                <a:ext cx="596269" cy="397526"/>
              </a:xfrm>
              <a:prstGeom prst="roundRect">
                <a:avLst/>
              </a:prstGeom>
              <a:blipFill>
                <a:blip r:embed="rId5"/>
                <a:stretch>
                  <a:fillRect t="-4478" r="-9000" b="-29851"/>
                </a:stretch>
              </a:blipFill>
              <a:ln>
                <a:solidFill>
                  <a:schemeClr val="accent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69E3896-E029-CAF5-7F87-D2F49C8475A8}"/>
              </a:ext>
            </a:extLst>
          </p:cNvPr>
          <p:cNvCxnSpPr>
            <a:cxnSpLocks/>
            <a:stCxn id="6" idx="2"/>
            <a:endCxn id="12" idx="0"/>
          </p:cNvCxnSpPr>
          <p:nvPr/>
        </p:nvCxnSpPr>
        <p:spPr>
          <a:xfrm>
            <a:off x="9447951" y="5410561"/>
            <a:ext cx="4370" cy="3398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B1A9A5-52C8-812B-3FB9-E7E89A85624E}"/>
              </a:ext>
            </a:extLst>
          </p:cNvPr>
          <p:cNvCxnSpPr>
            <a:cxnSpLocks/>
            <a:stCxn id="49" idx="1"/>
            <a:endCxn id="7" idx="2"/>
          </p:cNvCxnSpPr>
          <p:nvPr/>
        </p:nvCxnSpPr>
        <p:spPr>
          <a:xfrm flipH="1" flipV="1">
            <a:off x="8913676" y="2985123"/>
            <a:ext cx="526732" cy="33804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17A567-DED7-3596-DE83-6D77CCBA6127}"/>
              </a:ext>
            </a:extLst>
          </p:cNvPr>
          <p:cNvCxnSpPr>
            <a:cxnSpLocks/>
            <a:stCxn id="49" idx="1"/>
            <a:endCxn id="8" idx="2"/>
          </p:cNvCxnSpPr>
          <p:nvPr/>
        </p:nvCxnSpPr>
        <p:spPr>
          <a:xfrm flipV="1">
            <a:off x="9440408" y="2980783"/>
            <a:ext cx="450944" cy="34238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7ABC9EA-62F0-4E20-292E-04217B0784BF}"/>
              </a:ext>
            </a:extLst>
          </p:cNvPr>
          <p:cNvSpPr/>
          <p:nvPr/>
        </p:nvSpPr>
        <p:spPr>
          <a:xfrm>
            <a:off x="8775615" y="5750420"/>
            <a:ext cx="1353411" cy="506327"/>
          </a:xfrm>
          <a:prstGeom prst="roundRect">
            <a:avLst/>
          </a:prstGeom>
          <a:solidFill>
            <a:schemeClr val="accent6">
              <a:lumMod val="60000"/>
              <a:lumOff val="4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RMSE Loss</a:t>
            </a:r>
            <a:endParaRPr lang="en-US" sz="1600" baseline="-25000"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a:extLst>
              <a:ext uri="{FF2B5EF4-FFF2-40B4-BE49-F238E27FC236}">
                <a16:creationId xmlns:a16="http://schemas.microsoft.com/office/drawing/2014/main" id="{1A312C14-A9D3-1FED-7D43-C1E4D38EA44C}"/>
              </a:ext>
            </a:extLst>
          </p:cNvPr>
          <p:cNvSpPr/>
          <p:nvPr/>
        </p:nvSpPr>
        <p:spPr>
          <a:xfrm rot="5400000">
            <a:off x="7190399" y="4770278"/>
            <a:ext cx="548015" cy="134084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GEV Loss</a:t>
            </a:r>
            <a:endParaRPr lang="en-US" sz="1600" baseline="-2500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2C07B675-9104-B082-2A45-F8C7675F381B}"/>
                  </a:ext>
                </a:extLst>
              </p:cNvPr>
              <p:cNvSpPr/>
              <p:nvPr/>
            </p:nvSpPr>
            <p:spPr>
              <a:xfrm>
                <a:off x="1712578" y="3039436"/>
                <a:ext cx="834727" cy="385495"/>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err="1">
                    <a:ln w="0"/>
                    <a:solidFill>
                      <a:schemeClr val="tx1"/>
                    </a:solidFill>
                    <a:effectLst>
                      <a:outerShdw blurRad="38100" dist="19050" dir="2700000" algn="tl" rotWithShape="0">
                        <a:schemeClr val="dk1">
                          <a:alpha val="40000"/>
                        </a:schemeClr>
                      </a:outerShdw>
                    </a:effectLst>
                  </a:rPr>
                  <a:t>t</a:t>
                </a:r>
                <a:r>
                  <a:rPr lang="en-US" sz="2000" baseline="-25000" dirty="0">
                    <a:ln w="0"/>
                    <a:solidFill>
                      <a:schemeClr val="tx1"/>
                    </a:solidFill>
                    <a:effectLst>
                      <a:outerShdw blurRad="38100" dist="19050" dir="2700000" algn="tl" rotWithShape="0">
                        <a:schemeClr val="dk1">
                          <a:alpha val="40000"/>
                        </a:schemeClr>
                      </a:outerShdw>
                    </a:effectLst>
                  </a:rPr>
                  <a:t>-</a:t>
                </a:r>
                <a14:m>
                  <m:oMath xmlns:m="http://schemas.openxmlformats.org/officeDocument/2006/math">
                    <m:r>
                      <a:rPr lang="en-US" sz="2000" i="1" baseline="-25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𝛼</m:t>
                    </m:r>
                  </m:oMath>
                </a14:m>
                <a:endParaRPr lang="en-US" sz="2000" baseline="-25000" dirty="0">
                  <a:ln w="0"/>
                  <a:solidFill>
                    <a:schemeClr val="tx1"/>
                  </a:solidFill>
                  <a:effectLst>
                    <a:outerShdw blurRad="38100" dist="19050" dir="2700000" algn="tl" rotWithShape="0">
                      <a:schemeClr val="dk1">
                        <a:alpha val="40000"/>
                      </a:schemeClr>
                    </a:outerShdw>
                  </a:effectLst>
                </a:endParaRPr>
              </a:p>
            </p:txBody>
          </p:sp>
        </mc:Choice>
        <mc:Fallback xmlns="">
          <p:sp>
            <p:nvSpPr>
              <p:cNvPr id="14" name="Rectangle: Rounded Corners 13">
                <a:extLst>
                  <a:ext uri="{FF2B5EF4-FFF2-40B4-BE49-F238E27FC236}">
                    <a16:creationId xmlns:a16="http://schemas.microsoft.com/office/drawing/2014/main" id="{2C07B675-9104-B082-2A45-F8C7675F381B}"/>
                  </a:ext>
                </a:extLst>
              </p:cNvPr>
              <p:cNvSpPr>
                <a:spLocks noRot="1" noChangeAspect="1" noMove="1" noResize="1" noEditPoints="1" noAdjustHandles="1" noChangeArrowheads="1" noChangeShapeType="1" noTextEdit="1"/>
              </p:cNvSpPr>
              <p:nvPr/>
            </p:nvSpPr>
            <p:spPr>
              <a:xfrm>
                <a:off x="1712578" y="3039436"/>
                <a:ext cx="834727" cy="385495"/>
              </a:xfrm>
              <a:prstGeom prst="roundRect">
                <a:avLst/>
              </a:prstGeom>
              <a:blipFill>
                <a:blip r:embed="rId6"/>
                <a:stretch>
                  <a:fillRect b="-3230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C821DCDF-94A3-7CA2-6F10-CA09904912B4}"/>
                  </a:ext>
                </a:extLst>
              </p:cNvPr>
              <p:cNvSpPr/>
              <p:nvPr/>
            </p:nvSpPr>
            <p:spPr>
              <a:xfrm>
                <a:off x="1712578" y="4259391"/>
                <a:ext cx="824580" cy="360763"/>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a:ln w="0"/>
                    <a:solidFill>
                      <a:schemeClr val="tx1"/>
                    </a:solidFill>
                    <a:effectLst>
                      <a:outerShdw blurRad="38100" dist="19050" dir="2700000" algn="tl" rotWithShape="0">
                        <a:schemeClr val="dk1">
                          <a:alpha val="40000"/>
                        </a:schemeClr>
                      </a:outerShdw>
                    </a:effectLst>
                  </a:rPr>
                  <a:t>t</a:t>
                </a:r>
              </a:p>
            </p:txBody>
          </p:sp>
        </mc:Choice>
        <mc:Fallback xmlns="">
          <p:sp>
            <p:nvSpPr>
              <p:cNvPr id="15" name="Rectangle: Rounded Corners 14">
                <a:extLst>
                  <a:ext uri="{FF2B5EF4-FFF2-40B4-BE49-F238E27FC236}">
                    <a16:creationId xmlns:a16="http://schemas.microsoft.com/office/drawing/2014/main" id="{C821DCDF-94A3-7CA2-6F10-CA09904912B4}"/>
                  </a:ext>
                </a:extLst>
              </p:cNvPr>
              <p:cNvSpPr>
                <a:spLocks noRot="1" noChangeAspect="1" noMove="1" noResize="1" noEditPoints="1" noAdjustHandles="1" noChangeArrowheads="1" noChangeShapeType="1" noTextEdit="1"/>
              </p:cNvSpPr>
              <p:nvPr/>
            </p:nvSpPr>
            <p:spPr>
              <a:xfrm>
                <a:off x="1712578" y="4259391"/>
                <a:ext cx="824580" cy="360763"/>
              </a:xfrm>
              <a:prstGeom prst="roundRect">
                <a:avLst/>
              </a:prstGeom>
              <a:blipFill>
                <a:blip r:embed="rId7"/>
                <a:stretch>
                  <a:fillRect b="-37705"/>
                </a:stretch>
              </a:blipFill>
              <a:ln>
                <a:solidFill>
                  <a:schemeClr val="accent1"/>
                </a:solid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01E126E8-9C62-AC9B-E9BB-B2C1C970A229}"/>
              </a:ext>
            </a:extLst>
          </p:cNvPr>
          <p:cNvCxnSpPr>
            <a:cxnSpLocks/>
            <a:stCxn id="5" idx="2"/>
            <a:endCxn id="15" idx="0"/>
          </p:cNvCxnSpPr>
          <p:nvPr/>
        </p:nvCxnSpPr>
        <p:spPr>
          <a:xfrm>
            <a:off x="2124867" y="3954287"/>
            <a:ext cx="1" cy="305104"/>
          </a:xfrm>
          <a:prstGeom prst="line">
            <a:avLst/>
          </a:prstGeom>
          <a:ln w="28575" cap="flat" cmpd="sng">
            <a:prstDash val="sysDot"/>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E9ACC41-8169-8931-C425-37AB29FEBFF1}"/>
              </a:ext>
            </a:extLst>
          </p:cNvPr>
          <p:cNvSpPr/>
          <p:nvPr/>
        </p:nvSpPr>
        <p:spPr>
          <a:xfrm>
            <a:off x="3570098" y="3074507"/>
            <a:ext cx="376312" cy="160251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LSTM Layer 1</a:t>
            </a:r>
          </a:p>
        </p:txBody>
      </p:sp>
      <p:sp>
        <p:nvSpPr>
          <p:cNvPr id="18" name="Rectangle: Rounded Corners 17">
            <a:extLst>
              <a:ext uri="{FF2B5EF4-FFF2-40B4-BE49-F238E27FC236}">
                <a16:creationId xmlns:a16="http://schemas.microsoft.com/office/drawing/2014/main" id="{005696C6-7633-9EF9-BBAC-6E5A6773A353}"/>
              </a:ext>
            </a:extLst>
          </p:cNvPr>
          <p:cNvSpPr/>
          <p:nvPr/>
        </p:nvSpPr>
        <p:spPr>
          <a:xfrm>
            <a:off x="4141670" y="3075511"/>
            <a:ext cx="364191" cy="160251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LSTM Layer k</a:t>
            </a:r>
          </a:p>
        </p:txBody>
      </p:sp>
      <p:sp>
        <p:nvSpPr>
          <p:cNvPr id="19" name="Rectangle 18">
            <a:extLst>
              <a:ext uri="{FF2B5EF4-FFF2-40B4-BE49-F238E27FC236}">
                <a16:creationId xmlns:a16="http://schemas.microsoft.com/office/drawing/2014/main" id="{7CFBC05B-52B1-D1C6-471D-60C75C2758E7}"/>
              </a:ext>
            </a:extLst>
          </p:cNvPr>
          <p:cNvSpPr/>
          <p:nvPr/>
        </p:nvSpPr>
        <p:spPr>
          <a:xfrm>
            <a:off x="1650809" y="1399199"/>
            <a:ext cx="6529270" cy="5011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GEV Parameter Estimation</a:t>
            </a:r>
          </a:p>
        </p:txBody>
      </p:sp>
      <p:sp>
        <p:nvSpPr>
          <p:cNvPr id="20" name="Rectangle 19">
            <a:extLst>
              <a:ext uri="{FF2B5EF4-FFF2-40B4-BE49-F238E27FC236}">
                <a16:creationId xmlns:a16="http://schemas.microsoft.com/office/drawing/2014/main" id="{37384D81-691D-6A80-A142-E1AF37F858BE}"/>
              </a:ext>
            </a:extLst>
          </p:cNvPr>
          <p:cNvSpPr/>
          <p:nvPr/>
        </p:nvSpPr>
        <p:spPr>
          <a:xfrm>
            <a:off x="8333676" y="1399199"/>
            <a:ext cx="2329408" cy="5011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Block Maxima Prediction</a:t>
            </a:r>
          </a:p>
        </p:txBody>
      </p: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44CCDB23-E6E4-E2B1-8516-408745BD6035}"/>
                  </a:ext>
                </a:extLst>
              </p:cNvPr>
              <p:cNvSpPr/>
              <p:nvPr/>
            </p:nvSpPr>
            <p:spPr>
              <a:xfrm>
                <a:off x="1712576" y="4862648"/>
                <a:ext cx="824580" cy="360763"/>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a:ln w="0"/>
                    <a:solidFill>
                      <a:schemeClr val="tx1"/>
                    </a:solidFill>
                    <a:effectLst>
                      <a:outerShdw blurRad="38100" dist="19050" dir="2700000" algn="tl" rotWithShape="0">
                        <a:schemeClr val="dk1">
                          <a:alpha val="40000"/>
                        </a:schemeClr>
                      </a:outerShdw>
                    </a:effectLst>
                  </a:rPr>
                  <a:t>t+</a:t>
                </a:r>
                <a14:m>
                  <m:oMath xmlns:m="http://schemas.openxmlformats.org/officeDocument/2006/math">
                    <m:r>
                      <a:rPr lang="en-US" sz="2000" i="1" baseline="-25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oMath>
                </a14:m>
                <a:endParaRPr lang="en-US" sz="2000" baseline="-25000" dirty="0">
                  <a:ln w="0"/>
                  <a:solidFill>
                    <a:schemeClr val="tx1"/>
                  </a:solidFill>
                  <a:effectLst>
                    <a:outerShdw blurRad="38100" dist="19050" dir="2700000" algn="tl" rotWithShape="0">
                      <a:schemeClr val="dk1">
                        <a:alpha val="40000"/>
                      </a:schemeClr>
                    </a:outerShdw>
                  </a:effectLst>
                </a:endParaRPr>
              </a:p>
            </p:txBody>
          </p:sp>
        </mc:Choice>
        <mc:Fallback xmlns="">
          <p:sp>
            <p:nvSpPr>
              <p:cNvPr id="21" name="Rectangle: Rounded Corners 20">
                <a:extLst>
                  <a:ext uri="{FF2B5EF4-FFF2-40B4-BE49-F238E27FC236}">
                    <a16:creationId xmlns:a16="http://schemas.microsoft.com/office/drawing/2014/main" id="{44CCDB23-E6E4-E2B1-8516-408745BD6035}"/>
                  </a:ext>
                </a:extLst>
              </p:cNvPr>
              <p:cNvSpPr>
                <a:spLocks noRot="1" noChangeAspect="1" noMove="1" noResize="1" noEditPoints="1" noAdjustHandles="1" noChangeArrowheads="1" noChangeShapeType="1" noTextEdit="1"/>
              </p:cNvSpPr>
              <p:nvPr/>
            </p:nvSpPr>
            <p:spPr>
              <a:xfrm>
                <a:off x="1712576" y="4862648"/>
                <a:ext cx="824580" cy="360763"/>
              </a:xfrm>
              <a:prstGeom prst="roundRect">
                <a:avLst/>
              </a:prstGeom>
              <a:blipFill>
                <a:blip r:embed="rId8"/>
                <a:stretch>
                  <a:fillRect b="-37705"/>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4D78F31D-0332-F17E-D81C-981C78369D40}"/>
                  </a:ext>
                </a:extLst>
              </p:cNvPr>
              <p:cNvSpPr/>
              <p:nvPr/>
            </p:nvSpPr>
            <p:spPr>
              <a:xfrm>
                <a:off x="1712576" y="5401123"/>
                <a:ext cx="824580" cy="360763"/>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a:ln w="0"/>
                    <a:solidFill>
                      <a:schemeClr val="tx1"/>
                    </a:solidFill>
                    <a:effectLst>
                      <a:outerShdw blurRad="38100" dist="19050" dir="2700000" algn="tl" rotWithShape="0">
                        <a:schemeClr val="dk1">
                          <a:alpha val="40000"/>
                        </a:schemeClr>
                      </a:outerShdw>
                    </a:effectLst>
                  </a:rPr>
                  <a:t>t+</a:t>
                </a:r>
                <a14:m>
                  <m:oMath xmlns:m="http://schemas.openxmlformats.org/officeDocument/2006/math">
                    <m:r>
                      <a:rPr lang="en-US" sz="2000" i="1" baseline="-25000"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oMath>
                </a14:m>
                <a:r>
                  <a:rPr lang="en-US" sz="2000" baseline="-25000" dirty="0">
                    <a:ln w="0"/>
                    <a:solidFill>
                      <a:schemeClr val="tx1"/>
                    </a:solidFill>
                    <a:effectLst>
                      <a:outerShdw blurRad="38100" dist="19050" dir="2700000" algn="tl" rotWithShape="0">
                        <a:schemeClr val="dk1">
                          <a:alpha val="40000"/>
                        </a:schemeClr>
                      </a:outerShdw>
                    </a:effectLst>
                  </a:rPr>
                  <a:t>+1</a:t>
                </a:r>
              </a:p>
            </p:txBody>
          </p:sp>
        </mc:Choice>
        <mc:Fallback xmlns="">
          <p:sp>
            <p:nvSpPr>
              <p:cNvPr id="22" name="Rectangle: Rounded Corners 21">
                <a:extLst>
                  <a:ext uri="{FF2B5EF4-FFF2-40B4-BE49-F238E27FC236}">
                    <a16:creationId xmlns:a16="http://schemas.microsoft.com/office/drawing/2014/main" id="{4D78F31D-0332-F17E-D81C-981C78369D40}"/>
                  </a:ext>
                </a:extLst>
              </p:cNvPr>
              <p:cNvSpPr>
                <a:spLocks noRot="1" noChangeAspect="1" noMove="1" noResize="1" noEditPoints="1" noAdjustHandles="1" noChangeArrowheads="1" noChangeShapeType="1" noTextEdit="1"/>
              </p:cNvSpPr>
              <p:nvPr/>
            </p:nvSpPr>
            <p:spPr>
              <a:xfrm>
                <a:off x="1712576" y="5401123"/>
                <a:ext cx="824580" cy="360763"/>
              </a:xfrm>
              <a:prstGeom prst="roundRect">
                <a:avLst/>
              </a:prstGeom>
              <a:blipFill>
                <a:blip r:embed="rId9"/>
                <a:stretch>
                  <a:fillRect b="-37705"/>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D0FFF1A7-CD71-63E7-7AC6-10B1BAF246E5}"/>
                  </a:ext>
                </a:extLst>
              </p:cNvPr>
              <p:cNvSpPr/>
              <p:nvPr/>
            </p:nvSpPr>
            <p:spPr>
              <a:xfrm>
                <a:off x="1712575" y="6076179"/>
                <a:ext cx="834729" cy="360763"/>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𝑧</m:t>
                    </m:r>
                  </m:oMath>
                </a14:m>
                <a:r>
                  <a:rPr lang="en-US" sz="2000" baseline="-25000" dirty="0">
                    <a:ln w="0"/>
                    <a:solidFill>
                      <a:schemeClr val="tx1"/>
                    </a:solidFill>
                    <a:effectLst>
                      <a:outerShdw blurRad="38100" dist="19050" dir="2700000" algn="tl" rotWithShape="0">
                        <a:schemeClr val="dk1">
                          <a:alpha val="40000"/>
                        </a:schemeClr>
                      </a:outerShdw>
                    </a:effectLst>
                  </a:rPr>
                  <a:t> t+</a:t>
                </a:r>
                <a14:m>
                  <m:oMath xmlns:m="http://schemas.openxmlformats.org/officeDocument/2006/math">
                    <m:r>
                      <a:rPr lang="en-US" sz="2000" i="1" baseline="-25000"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oMath>
                </a14:m>
                <a:r>
                  <a:rPr lang="en-US" sz="2000" baseline="-25000" dirty="0">
                    <a:ln w="0"/>
                    <a:solidFill>
                      <a:schemeClr val="tx1"/>
                    </a:solidFill>
                    <a:effectLst>
                      <a:outerShdw blurRad="38100" dist="19050" dir="2700000" algn="tl" rotWithShape="0">
                        <a:schemeClr val="dk1">
                          <a:alpha val="40000"/>
                        </a:schemeClr>
                      </a:outerShdw>
                    </a:effectLst>
                  </a:rPr>
                  <a:t>+j</a:t>
                </a:r>
              </a:p>
            </p:txBody>
          </p:sp>
        </mc:Choice>
        <mc:Fallback xmlns="">
          <p:sp>
            <p:nvSpPr>
              <p:cNvPr id="23" name="Rectangle: Rounded Corners 22">
                <a:extLst>
                  <a:ext uri="{FF2B5EF4-FFF2-40B4-BE49-F238E27FC236}">
                    <a16:creationId xmlns:a16="http://schemas.microsoft.com/office/drawing/2014/main" id="{D0FFF1A7-CD71-63E7-7AC6-10B1BAF246E5}"/>
                  </a:ext>
                </a:extLst>
              </p:cNvPr>
              <p:cNvSpPr>
                <a:spLocks noRot="1" noChangeAspect="1" noMove="1" noResize="1" noEditPoints="1" noAdjustHandles="1" noChangeArrowheads="1" noChangeShapeType="1" noTextEdit="1"/>
              </p:cNvSpPr>
              <p:nvPr/>
            </p:nvSpPr>
            <p:spPr>
              <a:xfrm>
                <a:off x="1712575" y="6076179"/>
                <a:ext cx="834729" cy="360763"/>
              </a:xfrm>
              <a:prstGeom prst="roundRect">
                <a:avLst/>
              </a:prstGeom>
              <a:blipFill>
                <a:blip r:embed="rId10"/>
                <a:stretch>
                  <a:fillRect b="-37705"/>
                </a:stretch>
              </a:blipFill>
              <a:ln>
                <a:solidFill>
                  <a:schemeClr val="accent1"/>
                </a:solid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0ECE261-8CF0-8A6B-C31F-8630752F137F}"/>
              </a:ext>
            </a:extLst>
          </p:cNvPr>
          <p:cNvCxnSpPr>
            <a:cxnSpLocks/>
            <a:endCxn id="23" idx="0"/>
          </p:cNvCxnSpPr>
          <p:nvPr/>
        </p:nvCxnSpPr>
        <p:spPr>
          <a:xfrm>
            <a:off x="2124867" y="5814653"/>
            <a:ext cx="5073" cy="261526"/>
          </a:xfrm>
          <a:prstGeom prst="line">
            <a:avLst/>
          </a:prstGeom>
          <a:ln w="28575" cap="flat" cmpd="sng">
            <a:prstDash val="sysDot"/>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D85E2449-AE15-3C20-C531-EB702B39E10D}"/>
              </a:ext>
            </a:extLst>
          </p:cNvPr>
          <p:cNvSpPr/>
          <p:nvPr/>
        </p:nvSpPr>
        <p:spPr>
          <a:xfrm>
            <a:off x="2547304" y="3039436"/>
            <a:ext cx="306870" cy="158071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4DCD0CCA-65CC-9D28-1632-EDB4A10404A7}"/>
              </a:ext>
            </a:extLst>
          </p:cNvPr>
          <p:cNvSpPr/>
          <p:nvPr/>
        </p:nvSpPr>
        <p:spPr>
          <a:xfrm>
            <a:off x="2556236" y="4856224"/>
            <a:ext cx="306870" cy="158071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D85A7C5D-DF33-8EF1-4A64-4D40A38B16A0}"/>
                  </a:ext>
                </a:extLst>
              </p:cNvPr>
              <p:cNvSpPr/>
              <p:nvPr/>
            </p:nvSpPr>
            <p:spPr>
              <a:xfrm>
                <a:off x="2865982" y="3652214"/>
                <a:ext cx="425027" cy="385495"/>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oMath>
                </a14:m>
                <a:r>
                  <a:rPr lang="en-US" sz="2000" baseline="-25000" dirty="0">
                    <a:ln w="0"/>
                    <a:solidFill>
                      <a:schemeClr val="tx1"/>
                    </a:solidFill>
                    <a:effectLst>
                      <a:outerShdw blurRad="38100" dist="19050" dir="2700000" algn="tl" rotWithShape="0">
                        <a:schemeClr val="dk1">
                          <a:alpha val="40000"/>
                        </a:schemeClr>
                      </a:outerShdw>
                    </a:effectLst>
                  </a:rPr>
                  <a:t>i</a:t>
                </a:r>
              </a:p>
            </p:txBody>
          </p:sp>
        </mc:Choice>
        <mc:Fallback xmlns="">
          <p:sp>
            <p:nvSpPr>
              <p:cNvPr id="27" name="Rectangle: Rounded Corners 26">
                <a:extLst>
                  <a:ext uri="{FF2B5EF4-FFF2-40B4-BE49-F238E27FC236}">
                    <a16:creationId xmlns:a16="http://schemas.microsoft.com/office/drawing/2014/main" id="{D85A7C5D-DF33-8EF1-4A64-4D40A38B16A0}"/>
                  </a:ext>
                </a:extLst>
              </p:cNvPr>
              <p:cNvSpPr>
                <a:spLocks noRot="1" noChangeAspect="1" noMove="1" noResize="1" noEditPoints="1" noAdjustHandles="1" noChangeArrowheads="1" noChangeShapeType="1" noTextEdit="1"/>
              </p:cNvSpPr>
              <p:nvPr/>
            </p:nvSpPr>
            <p:spPr>
              <a:xfrm>
                <a:off x="2865982" y="3652214"/>
                <a:ext cx="425027" cy="385495"/>
              </a:xfrm>
              <a:prstGeom prst="roundRect">
                <a:avLst/>
              </a:prstGeom>
              <a:blipFill>
                <a:blip r:embed="rId11"/>
                <a:stretch>
                  <a:fillRect b="-33846"/>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CA5DBBEC-2124-A3C1-62AF-E1589C7619ED}"/>
                  </a:ext>
                </a:extLst>
              </p:cNvPr>
              <p:cNvSpPr/>
              <p:nvPr/>
            </p:nvSpPr>
            <p:spPr>
              <a:xfrm>
                <a:off x="2880986" y="5453123"/>
                <a:ext cx="425027" cy="385495"/>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sz="2000"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oMath>
                </a14:m>
                <a:r>
                  <a:rPr lang="en-US" sz="2000" baseline="-25000" dirty="0">
                    <a:ln w="0"/>
                    <a:solidFill>
                      <a:schemeClr val="tx1"/>
                    </a:solidFill>
                    <a:effectLst>
                      <a:outerShdw blurRad="38100" dist="19050" dir="2700000" algn="tl" rotWithShape="0">
                        <a:schemeClr val="dk1">
                          <a:alpha val="40000"/>
                        </a:schemeClr>
                      </a:outerShdw>
                    </a:effectLst>
                  </a:rPr>
                  <a:t>i</a:t>
                </a:r>
              </a:p>
            </p:txBody>
          </p:sp>
        </mc:Choice>
        <mc:Fallback xmlns="">
          <p:sp>
            <p:nvSpPr>
              <p:cNvPr id="28" name="Rectangle: Rounded Corners 27">
                <a:extLst>
                  <a:ext uri="{FF2B5EF4-FFF2-40B4-BE49-F238E27FC236}">
                    <a16:creationId xmlns:a16="http://schemas.microsoft.com/office/drawing/2014/main" id="{CA5DBBEC-2124-A3C1-62AF-E1589C7619ED}"/>
                  </a:ext>
                </a:extLst>
              </p:cNvPr>
              <p:cNvSpPr>
                <a:spLocks noRot="1" noChangeAspect="1" noMove="1" noResize="1" noEditPoints="1" noAdjustHandles="1" noChangeArrowheads="1" noChangeShapeType="1" noTextEdit="1"/>
              </p:cNvSpPr>
              <p:nvPr/>
            </p:nvSpPr>
            <p:spPr>
              <a:xfrm>
                <a:off x="2880986" y="5453123"/>
                <a:ext cx="425027" cy="385495"/>
              </a:xfrm>
              <a:prstGeom prst="roundRect">
                <a:avLst/>
              </a:prstGeom>
              <a:blipFill>
                <a:blip r:embed="rId12"/>
                <a:stretch>
                  <a:fillRect b="-32308"/>
                </a:stretch>
              </a:blipFill>
              <a:ln>
                <a:solidFill>
                  <a:schemeClr val="accent1"/>
                </a:solidFill>
              </a:ln>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17239ECB-FFF3-5F4E-48D5-9597E166D48D}"/>
              </a:ext>
            </a:extLst>
          </p:cNvPr>
          <p:cNvCxnSpPr>
            <a:cxnSpLocks/>
            <a:stCxn id="18" idx="1"/>
            <a:endCxn id="17" idx="3"/>
          </p:cNvCxnSpPr>
          <p:nvPr/>
        </p:nvCxnSpPr>
        <p:spPr>
          <a:xfrm flipH="1" flipV="1">
            <a:off x="3946410" y="3875763"/>
            <a:ext cx="195260" cy="1004"/>
          </a:xfrm>
          <a:prstGeom prst="line">
            <a:avLst/>
          </a:prstGeom>
          <a:ln w="28575" cap="flat" cmpd="sng">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2EF3AC9-B7E3-8C93-5065-489CD2786207}"/>
              </a:ext>
            </a:extLst>
          </p:cNvPr>
          <p:cNvCxnSpPr>
            <a:cxnSpLocks/>
            <a:stCxn id="27" idx="3"/>
            <a:endCxn id="4" idx="1"/>
          </p:cNvCxnSpPr>
          <p:nvPr/>
        </p:nvCxnSpPr>
        <p:spPr>
          <a:xfrm>
            <a:off x="3291009" y="3844962"/>
            <a:ext cx="165187" cy="28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41C7547-97FB-28EF-24F8-F858E1EBC8C1}"/>
              </a:ext>
            </a:extLst>
          </p:cNvPr>
          <p:cNvSpPr/>
          <p:nvPr/>
        </p:nvSpPr>
        <p:spPr>
          <a:xfrm>
            <a:off x="4671900" y="3069248"/>
            <a:ext cx="364191" cy="160251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FCN</a:t>
            </a:r>
          </a:p>
        </p:txBody>
      </p:sp>
      <p:cxnSp>
        <p:nvCxnSpPr>
          <p:cNvPr id="32" name="Straight Arrow Connector 31">
            <a:extLst>
              <a:ext uri="{FF2B5EF4-FFF2-40B4-BE49-F238E27FC236}">
                <a16:creationId xmlns:a16="http://schemas.microsoft.com/office/drawing/2014/main" id="{11EBFB47-5699-8ADD-E759-F129D8630691}"/>
              </a:ext>
            </a:extLst>
          </p:cNvPr>
          <p:cNvCxnSpPr>
            <a:cxnSpLocks/>
            <a:stCxn id="18" idx="3"/>
            <a:endCxn id="31" idx="1"/>
          </p:cNvCxnSpPr>
          <p:nvPr/>
        </p:nvCxnSpPr>
        <p:spPr>
          <a:xfrm flipV="1">
            <a:off x="4505861" y="3870504"/>
            <a:ext cx="166039" cy="626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8BA45DB-2C2A-3511-0370-9F083A9E78FA}"/>
              </a:ext>
            </a:extLst>
          </p:cNvPr>
          <p:cNvSpPr/>
          <p:nvPr/>
        </p:nvSpPr>
        <p:spPr>
          <a:xfrm>
            <a:off x="5442133" y="2888200"/>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μ</a:t>
            </a:r>
            <a:r>
              <a:rPr lang="en-US" sz="2000" baseline="-25000" dirty="0">
                <a:ln w="0"/>
                <a:solidFill>
                  <a:schemeClr val="tx1"/>
                </a:solidFill>
                <a:effectLst>
                  <a:outerShdw blurRad="38100" dist="19050" dir="2700000" algn="tl" rotWithShape="0">
                    <a:schemeClr val="dk1">
                      <a:alpha val="40000"/>
                    </a:schemeClr>
                  </a:outerShdw>
                </a:effectLst>
              </a:rPr>
              <a:t>0,i</a:t>
            </a:r>
          </a:p>
        </p:txBody>
      </p:sp>
      <p:sp>
        <p:nvSpPr>
          <p:cNvPr id="34" name="Rectangle: Rounded Corners 33">
            <a:extLst>
              <a:ext uri="{FF2B5EF4-FFF2-40B4-BE49-F238E27FC236}">
                <a16:creationId xmlns:a16="http://schemas.microsoft.com/office/drawing/2014/main" id="{D871DC2D-E7E9-2639-9B85-D1B4109EEE70}"/>
              </a:ext>
            </a:extLst>
          </p:cNvPr>
          <p:cNvSpPr/>
          <p:nvPr/>
        </p:nvSpPr>
        <p:spPr>
          <a:xfrm>
            <a:off x="5442133" y="3389395"/>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P</a:t>
            </a:r>
            <a:r>
              <a:rPr lang="en-US" sz="2000" baseline="-25000" dirty="0">
                <a:ln w="0"/>
                <a:solidFill>
                  <a:schemeClr val="tx1"/>
                </a:solidFill>
                <a:effectLst>
                  <a:outerShdw blurRad="38100" dist="19050" dir="2700000" algn="tl" rotWithShape="0">
                    <a:schemeClr val="dk1">
                      <a:alpha val="40000"/>
                    </a:schemeClr>
                  </a:outerShdw>
                </a:effectLst>
              </a:rPr>
              <a:t>1,i</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35" name="Rectangle: Rounded Corners 34">
            <a:extLst>
              <a:ext uri="{FF2B5EF4-FFF2-40B4-BE49-F238E27FC236}">
                <a16:creationId xmlns:a16="http://schemas.microsoft.com/office/drawing/2014/main" id="{70B6FF13-978C-DE02-BB95-5D646EE98014}"/>
              </a:ext>
            </a:extLst>
          </p:cNvPr>
          <p:cNvSpPr/>
          <p:nvPr/>
        </p:nvSpPr>
        <p:spPr>
          <a:xfrm>
            <a:off x="5442133" y="3890590"/>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P</a:t>
            </a:r>
            <a:r>
              <a:rPr lang="en-US" sz="2000" baseline="-25000" dirty="0">
                <a:ln w="0"/>
                <a:solidFill>
                  <a:schemeClr val="tx1"/>
                </a:solidFill>
                <a:effectLst>
                  <a:outerShdw blurRad="38100" dist="19050" dir="2700000" algn="tl" rotWithShape="0">
                    <a:schemeClr val="dk1">
                      <a:alpha val="40000"/>
                    </a:schemeClr>
                  </a:outerShdw>
                </a:effectLst>
              </a:rPr>
              <a:t>2,i</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36" name="Rectangle: Rounded Corners 35">
            <a:extLst>
              <a:ext uri="{FF2B5EF4-FFF2-40B4-BE49-F238E27FC236}">
                <a16:creationId xmlns:a16="http://schemas.microsoft.com/office/drawing/2014/main" id="{88F68B8E-6E8A-4326-2174-EEB128B20E66}"/>
              </a:ext>
            </a:extLst>
          </p:cNvPr>
          <p:cNvSpPr/>
          <p:nvPr/>
        </p:nvSpPr>
        <p:spPr>
          <a:xfrm>
            <a:off x="5442132" y="4391785"/>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P</a:t>
            </a:r>
            <a:r>
              <a:rPr lang="en-US" sz="2000" baseline="-25000" dirty="0">
                <a:ln w="0"/>
                <a:solidFill>
                  <a:schemeClr val="tx1"/>
                </a:solidFill>
                <a:effectLst>
                  <a:outerShdw blurRad="38100" dist="19050" dir="2700000" algn="tl" rotWithShape="0">
                    <a:schemeClr val="dk1">
                      <a:alpha val="40000"/>
                    </a:schemeClr>
                  </a:outerShdw>
                </a:effectLst>
              </a:rPr>
              <a:t>3,i</a:t>
            </a:r>
            <a:endParaRPr lang="en-US" sz="2000" dirty="0">
              <a:ln w="0"/>
              <a:solidFill>
                <a:schemeClr val="tx1"/>
              </a:solidFill>
              <a:effectLst>
                <a:outerShdw blurRad="38100" dist="19050" dir="2700000" algn="tl" rotWithShape="0">
                  <a:schemeClr val="dk1">
                    <a:alpha val="40000"/>
                  </a:schemeClr>
                </a:outerShdw>
              </a:effectLst>
            </a:endParaRPr>
          </a:p>
        </p:txBody>
      </p:sp>
      <p:cxnSp>
        <p:nvCxnSpPr>
          <p:cNvPr id="37" name="Straight Arrow Connector 36">
            <a:extLst>
              <a:ext uri="{FF2B5EF4-FFF2-40B4-BE49-F238E27FC236}">
                <a16:creationId xmlns:a16="http://schemas.microsoft.com/office/drawing/2014/main" id="{7E404ABE-6A7C-6A22-8257-6EA33D56AC0D}"/>
              </a:ext>
            </a:extLst>
          </p:cNvPr>
          <p:cNvCxnSpPr>
            <a:cxnSpLocks/>
          </p:cNvCxnSpPr>
          <p:nvPr/>
        </p:nvCxnSpPr>
        <p:spPr>
          <a:xfrm>
            <a:off x="6136619" y="4599566"/>
            <a:ext cx="16137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2F86856-D564-C9B5-D81D-0C325DC1BD0C}"/>
              </a:ext>
            </a:extLst>
          </p:cNvPr>
          <p:cNvCxnSpPr>
            <a:cxnSpLocks/>
            <a:stCxn id="34" idx="3"/>
          </p:cNvCxnSpPr>
          <p:nvPr/>
        </p:nvCxnSpPr>
        <p:spPr>
          <a:xfrm>
            <a:off x="6131862" y="3597176"/>
            <a:ext cx="1704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B61A14-9649-5086-5136-1B7BE30159F6}"/>
              </a:ext>
            </a:extLst>
          </p:cNvPr>
          <p:cNvCxnSpPr>
            <a:cxnSpLocks/>
          </p:cNvCxnSpPr>
          <p:nvPr/>
        </p:nvCxnSpPr>
        <p:spPr>
          <a:xfrm>
            <a:off x="6136619" y="4098371"/>
            <a:ext cx="161371"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80E40E-5497-F2D2-A17B-34B7E003C70C}"/>
              </a:ext>
            </a:extLst>
          </p:cNvPr>
          <p:cNvSpPr/>
          <p:nvPr/>
        </p:nvSpPr>
        <p:spPr>
          <a:xfrm>
            <a:off x="5324167" y="2177481"/>
            <a:ext cx="1455289" cy="5011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Constraint </a:t>
            </a:r>
          </a:p>
          <a:p>
            <a:pPr algn="ctr"/>
            <a:r>
              <a:rPr lang="en-US" sz="1400" b="1" dirty="0"/>
              <a:t>Enforcement</a:t>
            </a:r>
          </a:p>
        </p:txBody>
      </p:sp>
      <p:sp>
        <p:nvSpPr>
          <p:cNvPr id="41" name="Rectangle 40">
            <a:extLst>
              <a:ext uri="{FF2B5EF4-FFF2-40B4-BE49-F238E27FC236}">
                <a16:creationId xmlns:a16="http://schemas.microsoft.com/office/drawing/2014/main" id="{7499C1AF-C467-B9A2-7614-720FD582DBDE}"/>
              </a:ext>
            </a:extLst>
          </p:cNvPr>
          <p:cNvSpPr/>
          <p:nvPr/>
        </p:nvSpPr>
        <p:spPr>
          <a:xfrm>
            <a:off x="6985347" y="2164201"/>
            <a:ext cx="988841" cy="5147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Model Bias Offset</a:t>
            </a:r>
          </a:p>
        </p:txBody>
      </p:sp>
      <p:sp>
        <p:nvSpPr>
          <p:cNvPr id="42" name="Rectangle: Rounded Corners 41">
            <a:extLst>
              <a:ext uri="{FF2B5EF4-FFF2-40B4-BE49-F238E27FC236}">
                <a16:creationId xmlns:a16="http://schemas.microsoft.com/office/drawing/2014/main" id="{6D8A80B6-5627-E370-00A4-49DFF161B7A4}"/>
              </a:ext>
            </a:extLst>
          </p:cNvPr>
          <p:cNvSpPr/>
          <p:nvPr/>
        </p:nvSpPr>
        <p:spPr>
          <a:xfrm>
            <a:off x="7133082" y="2894386"/>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μ</a:t>
            </a:r>
            <a:r>
              <a:rPr lang="en-US" sz="2000" baseline="-25000" dirty="0">
                <a:ln w="0"/>
                <a:solidFill>
                  <a:schemeClr val="tx1"/>
                </a:solidFill>
                <a:effectLst>
                  <a:outerShdw blurRad="38100" dist="19050" dir="2700000" algn="tl" rotWithShape="0">
                    <a:schemeClr val="dk1">
                      <a:alpha val="40000"/>
                    </a:schemeClr>
                  </a:outerShdw>
                </a:effectLst>
              </a:rPr>
              <a:t>i</a:t>
            </a:r>
          </a:p>
        </p:txBody>
      </p:sp>
      <p:sp>
        <p:nvSpPr>
          <p:cNvPr id="43" name="Rectangle: Rounded Corners 42">
            <a:extLst>
              <a:ext uri="{FF2B5EF4-FFF2-40B4-BE49-F238E27FC236}">
                <a16:creationId xmlns:a16="http://schemas.microsoft.com/office/drawing/2014/main" id="{80B050F2-6022-A2A3-4411-F9C107A3D477}"/>
              </a:ext>
            </a:extLst>
          </p:cNvPr>
          <p:cNvSpPr/>
          <p:nvPr/>
        </p:nvSpPr>
        <p:spPr>
          <a:xfrm>
            <a:off x="7133082" y="3410329"/>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σ</a:t>
            </a:r>
            <a:r>
              <a:rPr lang="en-US" sz="2000" baseline="-25000" dirty="0">
                <a:ln w="0"/>
                <a:solidFill>
                  <a:schemeClr val="tx1"/>
                </a:solidFill>
                <a:effectLst>
                  <a:outerShdw blurRad="38100" dist="19050" dir="2700000" algn="tl" rotWithShape="0">
                    <a:schemeClr val="dk1">
                      <a:alpha val="40000"/>
                    </a:schemeClr>
                  </a:outerShdw>
                </a:effectLst>
              </a:rPr>
              <a:t>i</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44" name="Rectangle: Rounded Corners 43">
            <a:extLst>
              <a:ext uri="{FF2B5EF4-FFF2-40B4-BE49-F238E27FC236}">
                <a16:creationId xmlns:a16="http://schemas.microsoft.com/office/drawing/2014/main" id="{F0FD4B89-B7C2-AA3D-A954-5CC86B1D83BA}"/>
              </a:ext>
            </a:extLst>
          </p:cNvPr>
          <p:cNvSpPr/>
          <p:nvPr/>
        </p:nvSpPr>
        <p:spPr>
          <a:xfrm>
            <a:off x="7133082" y="3911524"/>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solidFill>
                  <a:schemeClr val="tx1"/>
                </a:solidFill>
                <a:effectLst>
                  <a:outerShdw blurRad="38100" dist="19050" dir="2700000" algn="tl" rotWithShape="0">
                    <a:schemeClr val="dk1">
                      <a:alpha val="40000"/>
                    </a:schemeClr>
                  </a:outerShdw>
                </a:effectLst>
              </a:rPr>
              <a:t>u,i</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45" name="Rectangle: Rounded Corners 44">
            <a:extLst>
              <a:ext uri="{FF2B5EF4-FFF2-40B4-BE49-F238E27FC236}">
                <a16:creationId xmlns:a16="http://schemas.microsoft.com/office/drawing/2014/main" id="{FB4C62A7-03FF-21DD-B2F7-AC0441D5CD6A}"/>
              </a:ext>
            </a:extLst>
          </p:cNvPr>
          <p:cNvSpPr/>
          <p:nvPr/>
        </p:nvSpPr>
        <p:spPr>
          <a:xfrm>
            <a:off x="7133081" y="4412719"/>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solidFill>
                  <a:schemeClr val="tx1"/>
                </a:solidFill>
                <a:effectLst>
                  <a:outerShdw blurRad="38100" dist="19050" dir="2700000" algn="tl" rotWithShape="0">
                    <a:schemeClr val="dk1">
                      <a:alpha val="40000"/>
                    </a:schemeClr>
                  </a:outerShdw>
                </a:effectLst>
              </a:rPr>
              <a:t>l,i</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25DA0F97-80ED-F56E-4396-1376F83104ED}"/>
              </a:ext>
            </a:extLst>
          </p:cNvPr>
          <p:cNvSpPr/>
          <p:nvPr/>
        </p:nvSpPr>
        <p:spPr>
          <a:xfrm>
            <a:off x="1650809" y="2060297"/>
            <a:ext cx="6529270" cy="4446862"/>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C1CEE2-D369-4F6A-C6A0-8DE90467D6BE}"/>
              </a:ext>
            </a:extLst>
          </p:cNvPr>
          <p:cNvSpPr/>
          <p:nvPr/>
        </p:nvSpPr>
        <p:spPr>
          <a:xfrm>
            <a:off x="8333676" y="2060837"/>
            <a:ext cx="2325009" cy="4446862"/>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F3499BEE-7945-61C6-A1C4-14D294352658}"/>
              </a:ext>
            </a:extLst>
          </p:cNvPr>
          <p:cNvCxnSpPr>
            <a:cxnSpLocks/>
            <a:stCxn id="50" idx="3"/>
            <a:endCxn id="6" idx="0"/>
          </p:cNvCxnSpPr>
          <p:nvPr/>
        </p:nvCxnSpPr>
        <p:spPr>
          <a:xfrm>
            <a:off x="9447734" y="4687977"/>
            <a:ext cx="217" cy="3250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7CF57F-ACB7-B142-7088-F301D9CD744B}"/>
              </a:ext>
            </a:extLst>
          </p:cNvPr>
          <p:cNvSpPr/>
          <p:nvPr/>
        </p:nvSpPr>
        <p:spPr>
          <a:xfrm rot="5400000">
            <a:off x="9166401" y="2917634"/>
            <a:ext cx="548015" cy="13590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Quantile Calculation</a:t>
            </a:r>
            <a:endParaRPr lang="en-US" sz="1600" dirty="0"/>
          </a:p>
        </p:txBody>
      </p:sp>
      <p:sp>
        <p:nvSpPr>
          <p:cNvPr id="50" name="Rectangle: Rounded Corners 49">
            <a:extLst>
              <a:ext uri="{FF2B5EF4-FFF2-40B4-BE49-F238E27FC236}">
                <a16:creationId xmlns:a16="http://schemas.microsoft.com/office/drawing/2014/main" id="{1B3D7289-8FDC-EA56-3060-DE4EBEB058B2}"/>
              </a:ext>
            </a:extLst>
          </p:cNvPr>
          <p:cNvSpPr/>
          <p:nvPr/>
        </p:nvSpPr>
        <p:spPr>
          <a:xfrm rot="5400000">
            <a:off x="9173727" y="3734428"/>
            <a:ext cx="548015" cy="135908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FCN</a:t>
            </a:r>
            <a:endParaRPr lang="en-US" sz="1600" dirty="0"/>
          </a:p>
        </p:txBody>
      </p:sp>
      <p:cxnSp>
        <p:nvCxnSpPr>
          <p:cNvPr id="51" name="Straight Arrow Connector 50">
            <a:extLst>
              <a:ext uri="{FF2B5EF4-FFF2-40B4-BE49-F238E27FC236}">
                <a16:creationId xmlns:a16="http://schemas.microsoft.com/office/drawing/2014/main" id="{FE853AE5-3D1C-AEE2-AC89-6D1F6B5BB997}"/>
              </a:ext>
            </a:extLst>
          </p:cNvPr>
          <p:cNvCxnSpPr>
            <a:cxnSpLocks/>
            <a:stCxn id="54" idx="2"/>
            <a:endCxn id="13" idx="1"/>
          </p:cNvCxnSpPr>
          <p:nvPr/>
        </p:nvCxnSpPr>
        <p:spPr>
          <a:xfrm>
            <a:off x="7461356" y="4949944"/>
            <a:ext cx="3051" cy="21675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F9B0BCF-2C6D-5141-B73C-4CACFE3F7F40}"/>
              </a:ext>
            </a:extLst>
          </p:cNvPr>
          <p:cNvSpPr/>
          <p:nvPr/>
        </p:nvSpPr>
        <p:spPr>
          <a:xfrm>
            <a:off x="6289871" y="3389394"/>
            <a:ext cx="364191" cy="143888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ln w="0"/>
                <a:solidFill>
                  <a:schemeClr val="tx1"/>
                </a:solidFill>
                <a:effectLst>
                  <a:outerShdw blurRad="38100" dist="19050" dir="2700000" algn="tl" rotWithShape="0">
                    <a:schemeClr val="dk1">
                      <a:alpha val="40000"/>
                    </a:schemeClr>
                  </a:outerShdw>
                </a:effectLst>
              </a:rPr>
              <a:t>Softplus</a:t>
            </a:r>
          </a:p>
        </p:txBody>
      </p:sp>
      <p:sp>
        <p:nvSpPr>
          <p:cNvPr id="53" name="Rectangle 52">
            <a:extLst>
              <a:ext uri="{FF2B5EF4-FFF2-40B4-BE49-F238E27FC236}">
                <a16:creationId xmlns:a16="http://schemas.microsoft.com/office/drawing/2014/main" id="{1A8F4ECD-DDBF-391F-C6BD-1C295AC34068}"/>
              </a:ext>
            </a:extLst>
          </p:cNvPr>
          <p:cNvSpPr/>
          <p:nvPr/>
        </p:nvSpPr>
        <p:spPr>
          <a:xfrm>
            <a:off x="5320114" y="2795859"/>
            <a:ext cx="1461917" cy="2154085"/>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4BD06BB-B904-68B5-4F9C-607F77DE7E56}"/>
              </a:ext>
            </a:extLst>
          </p:cNvPr>
          <p:cNvSpPr/>
          <p:nvPr/>
        </p:nvSpPr>
        <p:spPr>
          <a:xfrm>
            <a:off x="6966935" y="2800836"/>
            <a:ext cx="988842" cy="214910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D1E14EF9-E2B9-5236-AD13-011E943AB9E0}"/>
              </a:ext>
            </a:extLst>
          </p:cNvPr>
          <p:cNvCxnSpPr>
            <a:cxnSpLocks/>
            <a:stCxn id="54" idx="3"/>
            <a:endCxn id="49" idx="2"/>
          </p:cNvCxnSpPr>
          <p:nvPr/>
        </p:nvCxnSpPr>
        <p:spPr>
          <a:xfrm flipV="1">
            <a:off x="7955777" y="3597176"/>
            <a:ext cx="805090" cy="27821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555A98-3C1D-52CB-563F-343E2B5706E9}"/>
              </a:ext>
            </a:extLst>
          </p:cNvPr>
          <p:cNvCxnSpPr>
            <a:cxnSpLocks/>
            <a:stCxn id="54" idx="3"/>
            <a:endCxn id="50" idx="2"/>
          </p:cNvCxnSpPr>
          <p:nvPr/>
        </p:nvCxnSpPr>
        <p:spPr>
          <a:xfrm>
            <a:off x="7955777" y="3875390"/>
            <a:ext cx="812416" cy="53858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A729B3C-EC3E-2C72-6A62-85C7F3D1FA43}"/>
              </a:ext>
            </a:extLst>
          </p:cNvPr>
          <p:cNvCxnSpPr>
            <a:cxnSpLocks/>
            <a:stCxn id="28" idx="3"/>
            <a:endCxn id="13" idx="2"/>
          </p:cNvCxnSpPr>
          <p:nvPr/>
        </p:nvCxnSpPr>
        <p:spPr>
          <a:xfrm flipV="1">
            <a:off x="3306013" y="5440702"/>
            <a:ext cx="3487971" cy="20516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108899A-F8F0-AC59-860F-A805EC770A2C}"/>
              </a:ext>
            </a:extLst>
          </p:cNvPr>
          <p:cNvCxnSpPr>
            <a:cxnSpLocks/>
            <a:stCxn id="28" idx="3"/>
            <a:endCxn id="12" idx="1"/>
          </p:cNvCxnSpPr>
          <p:nvPr/>
        </p:nvCxnSpPr>
        <p:spPr>
          <a:xfrm>
            <a:off x="3306013" y="5645871"/>
            <a:ext cx="5469602" cy="3577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9A75FB-9EEE-84A7-71EC-61550DDC0291}"/>
              </a:ext>
            </a:extLst>
          </p:cNvPr>
          <p:cNvCxnSpPr>
            <a:cxnSpLocks/>
            <a:endCxn id="53" idx="1"/>
          </p:cNvCxnSpPr>
          <p:nvPr/>
        </p:nvCxnSpPr>
        <p:spPr>
          <a:xfrm>
            <a:off x="5124157" y="3870504"/>
            <a:ext cx="195957" cy="239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3A64D1-08E4-6E1D-711C-D352C07763C8}"/>
              </a:ext>
            </a:extLst>
          </p:cNvPr>
          <p:cNvCxnSpPr>
            <a:cxnSpLocks/>
          </p:cNvCxnSpPr>
          <p:nvPr/>
        </p:nvCxnSpPr>
        <p:spPr>
          <a:xfrm>
            <a:off x="6783935" y="3923416"/>
            <a:ext cx="195957" cy="239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Slide Number Placeholder 60">
            <a:extLst>
              <a:ext uri="{FF2B5EF4-FFF2-40B4-BE49-F238E27FC236}">
                <a16:creationId xmlns:a16="http://schemas.microsoft.com/office/drawing/2014/main" id="{4B308E20-7980-AE22-D678-332F3541F024}"/>
              </a:ext>
            </a:extLst>
          </p:cNvPr>
          <p:cNvSpPr>
            <a:spLocks noGrp="1"/>
          </p:cNvSpPr>
          <p:nvPr>
            <p:ph type="sldNum" sz="quarter" idx="12"/>
          </p:nvPr>
        </p:nvSpPr>
        <p:spPr/>
        <p:txBody>
          <a:bodyPr/>
          <a:lstStyle/>
          <a:p>
            <a:fld id="{353EF040-65F6-4A8A-973D-FD930D3F1E03}" type="slidenum">
              <a:rPr lang="en-US" smtClean="0"/>
              <a:t>14</a:t>
            </a:fld>
            <a:endParaRPr lang="en-US"/>
          </a:p>
        </p:txBody>
      </p:sp>
      <p:sp>
        <p:nvSpPr>
          <p:cNvPr id="3" name="TextBox 2">
            <a:extLst>
              <a:ext uri="{FF2B5EF4-FFF2-40B4-BE49-F238E27FC236}">
                <a16:creationId xmlns:a16="http://schemas.microsoft.com/office/drawing/2014/main" id="{84516308-B242-B341-1242-E9DD4A8FBFC3}"/>
              </a:ext>
            </a:extLst>
          </p:cNvPr>
          <p:cNvSpPr txBox="1"/>
          <p:nvPr/>
        </p:nvSpPr>
        <p:spPr>
          <a:xfrm>
            <a:off x="384372" y="3597175"/>
            <a:ext cx="1161408" cy="523220"/>
          </a:xfrm>
          <a:prstGeom prst="rect">
            <a:avLst/>
          </a:prstGeom>
          <a:noFill/>
          <a:ln>
            <a:solidFill>
              <a:schemeClr val="tx1"/>
            </a:solidFill>
          </a:ln>
        </p:spPr>
        <p:txBody>
          <a:bodyPr wrap="square" rtlCol="0">
            <a:spAutoFit/>
          </a:bodyPr>
          <a:lstStyle/>
          <a:p>
            <a:pPr algn="ctr"/>
            <a:r>
              <a:rPr lang="en-US" sz="1400" dirty="0"/>
              <a:t>Historical Observation</a:t>
            </a:r>
          </a:p>
        </p:txBody>
      </p:sp>
      <p:sp>
        <p:nvSpPr>
          <p:cNvPr id="62" name="TextBox 61">
            <a:extLst>
              <a:ext uri="{FF2B5EF4-FFF2-40B4-BE49-F238E27FC236}">
                <a16:creationId xmlns:a16="http://schemas.microsoft.com/office/drawing/2014/main" id="{2A0EB22F-F39C-3838-C400-2CFF60A932DF}"/>
              </a:ext>
            </a:extLst>
          </p:cNvPr>
          <p:cNvSpPr txBox="1"/>
          <p:nvPr/>
        </p:nvSpPr>
        <p:spPr>
          <a:xfrm>
            <a:off x="383003" y="5292115"/>
            <a:ext cx="1161408" cy="523220"/>
          </a:xfrm>
          <a:prstGeom prst="rect">
            <a:avLst/>
          </a:prstGeom>
          <a:noFill/>
          <a:ln>
            <a:solidFill>
              <a:schemeClr val="tx1"/>
            </a:solidFill>
          </a:ln>
        </p:spPr>
        <p:txBody>
          <a:bodyPr wrap="square" rtlCol="0">
            <a:spAutoFit/>
          </a:bodyPr>
          <a:lstStyle/>
          <a:p>
            <a:pPr algn="ctr"/>
            <a:r>
              <a:rPr lang="en-US" sz="1400" dirty="0"/>
              <a:t>Block Maxima</a:t>
            </a:r>
          </a:p>
        </p:txBody>
      </p:sp>
      <p:sp>
        <p:nvSpPr>
          <p:cNvPr id="63" name="TextBox 62">
            <a:extLst>
              <a:ext uri="{FF2B5EF4-FFF2-40B4-BE49-F238E27FC236}">
                <a16:creationId xmlns:a16="http://schemas.microsoft.com/office/drawing/2014/main" id="{A8FD071E-3234-0CA3-B235-77DB20DB4C35}"/>
              </a:ext>
            </a:extLst>
          </p:cNvPr>
          <p:cNvSpPr txBox="1"/>
          <p:nvPr/>
        </p:nvSpPr>
        <p:spPr>
          <a:xfrm>
            <a:off x="10910644" y="1913909"/>
            <a:ext cx="1231782" cy="738664"/>
          </a:xfrm>
          <a:prstGeom prst="rect">
            <a:avLst/>
          </a:prstGeom>
          <a:noFill/>
          <a:ln>
            <a:solidFill>
              <a:schemeClr val="tx1"/>
            </a:solidFill>
          </a:ln>
        </p:spPr>
        <p:txBody>
          <a:bodyPr wrap="square" rtlCol="0">
            <a:spAutoFit/>
          </a:bodyPr>
          <a:lstStyle/>
          <a:p>
            <a:pPr algn="ctr"/>
            <a:r>
              <a:rPr lang="en-US" sz="1400" dirty="0"/>
              <a:t>Predicted upper and lower quantile</a:t>
            </a:r>
          </a:p>
        </p:txBody>
      </p:sp>
      <p:sp>
        <p:nvSpPr>
          <p:cNvPr id="64" name="TextBox 63">
            <a:extLst>
              <a:ext uri="{FF2B5EF4-FFF2-40B4-BE49-F238E27FC236}">
                <a16:creationId xmlns:a16="http://schemas.microsoft.com/office/drawing/2014/main" id="{E4699428-A795-B0B4-9BA7-190FFEA9C062}"/>
              </a:ext>
            </a:extLst>
          </p:cNvPr>
          <p:cNvSpPr txBox="1"/>
          <p:nvPr/>
        </p:nvSpPr>
        <p:spPr>
          <a:xfrm>
            <a:off x="10764390" y="4862648"/>
            <a:ext cx="1231782" cy="523220"/>
          </a:xfrm>
          <a:prstGeom prst="rect">
            <a:avLst/>
          </a:prstGeom>
          <a:noFill/>
          <a:ln>
            <a:solidFill>
              <a:schemeClr val="tx1"/>
            </a:solidFill>
          </a:ln>
        </p:spPr>
        <p:txBody>
          <a:bodyPr wrap="square" rtlCol="0">
            <a:spAutoFit/>
          </a:bodyPr>
          <a:lstStyle/>
          <a:p>
            <a:pPr algn="ctr"/>
            <a:r>
              <a:rPr lang="en-US" sz="1400" dirty="0"/>
              <a:t>Predicted block maxima</a:t>
            </a:r>
          </a:p>
        </p:txBody>
      </p:sp>
      <p:pic>
        <p:nvPicPr>
          <p:cNvPr id="66" name="Picture 65">
            <a:extLst>
              <a:ext uri="{FF2B5EF4-FFF2-40B4-BE49-F238E27FC236}">
                <a16:creationId xmlns:a16="http://schemas.microsoft.com/office/drawing/2014/main" id="{4F5D4313-7C96-7484-FA0C-3219C573EDE2}"/>
              </a:ext>
            </a:extLst>
          </p:cNvPr>
          <p:cNvPicPr>
            <a:picLocks noChangeAspect="1"/>
          </p:cNvPicPr>
          <p:nvPr/>
        </p:nvPicPr>
        <p:blipFill>
          <a:blip r:embed="rId13"/>
          <a:stretch>
            <a:fillRect/>
          </a:stretch>
        </p:blipFill>
        <p:spPr>
          <a:xfrm>
            <a:off x="1676471" y="4175924"/>
            <a:ext cx="6707034" cy="782937"/>
          </a:xfrm>
          <a:prstGeom prst="rect">
            <a:avLst/>
          </a:prstGeom>
          <a:ln w="19050">
            <a:solidFill>
              <a:schemeClr val="tx1"/>
            </a:solidFill>
          </a:ln>
        </p:spPr>
      </p:pic>
      <p:cxnSp>
        <p:nvCxnSpPr>
          <p:cNvPr id="70" name="Straight Arrow Connector 69">
            <a:extLst>
              <a:ext uri="{FF2B5EF4-FFF2-40B4-BE49-F238E27FC236}">
                <a16:creationId xmlns:a16="http://schemas.microsoft.com/office/drawing/2014/main" id="{79F1749E-E5B9-0A02-CF42-16C42C6E564D}"/>
              </a:ext>
            </a:extLst>
          </p:cNvPr>
          <p:cNvCxnSpPr>
            <a:cxnSpLocks/>
          </p:cNvCxnSpPr>
          <p:nvPr/>
        </p:nvCxnSpPr>
        <p:spPr>
          <a:xfrm flipH="1" flipV="1">
            <a:off x="6500219" y="4988183"/>
            <a:ext cx="293763" cy="225355"/>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FC201E-D26C-0943-3D34-72921666EA09}"/>
              </a:ext>
            </a:extLst>
          </p:cNvPr>
          <p:cNvCxnSpPr>
            <a:cxnSpLocks/>
            <a:stCxn id="40" idx="1"/>
          </p:cNvCxnSpPr>
          <p:nvPr/>
        </p:nvCxnSpPr>
        <p:spPr>
          <a:xfrm flipH="1" flipV="1">
            <a:off x="4752568" y="2426621"/>
            <a:ext cx="571599" cy="1457"/>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2E08D5A-A18D-D798-CC05-B1AAAF9097CE}"/>
              </a:ext>
            </a:extLst>
          </p:cNvPr>
          <p:cNvSpPr/>
          <p:nvPr/>
        </p:nvSpPr>
        <p:spPr>
          <a:xfrm>
            <a:off x="8461199" y="2118349"/>
            <a:ext cx="2066114" cy="3300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Uncertainty Estimation</a:t>
            </a:r>
          </a:p>
        </p:txBody>
      </p:sp>
      <p:cxnSp>
        <p:nvCxnSpPr>
          <p:cNvPr id="114" name="Straight Arrow Connector 113">
            <a:extLst>
              <a:ext uri="{FF2B5EF4-FFF2-40B4-BE49-F238E27FC236}">
                <a16:creationId xmlns:a16="http://schemas.microsoft.com/office/drawing/2014/main" id="{7C1D5D16-3411-36EE-F105-B5610177274D}"/>
              </a:ext>
            </a:extLst>
          </p:cNvPr>
          <p:cNvCxnSpPr>
            <a:cxnSpLocks/>
            <a:stCxn id="113" idx="3"/>
            <a:endCxn id="63" idx="1"/>
          </p:cNvCxnSpPr>
          <p:nvPr/>
        </p:nvCxnSpPr>
        <p:spPr>
          <a:xfrm flipV="1">
            <a:off x="10527313" y="2283241"/>
            <a:ext cx="383331" cy="138"/>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3EA31FA-7B2A-EA46-FDA0-E72841CCA6EE}"/>
              </a:ext>
            </a:extLst>
          </p:cNvPr>
          <p:cNvSpPr/>
          <p:nvPr/>
        </p:nvSpPr>
        <p:spPr>
          <a:xfrm>
            <a:off x="8471571" y="2505920"/>
            <a:ext cx="2043521" cy="144836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13E05CA2-1CD7-229A-C1EC-11E8CCDCF464}"/>
              </a:ext>
            </a:extLst>
          </p:cNvPr>
          <p:cNvCxnSpPr>
            <a:cxnSpLocks/>
            <a:stCxn id="41" idx="0"/>
            <a:endCxn id="86" idx="2"/>
          </p:cNvCxnSpPr>
          <p:nvPr/>
        </p:nvCxnSpPr>
        <p:spPr>
          <a:xfrm flipV="1">
            <a:off x="7479768" y="1729130"/>
            <a:ext cx="0" cy="435071"/>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A6387776-9355-87C9-03FE-59A2E0B54251}"/>
              </a:ext>
            </a:extLst>
          </p:cNvPr>
          <p:cNvPicPr>
            <a:picLocks noChangeAspect="1"/>
          </p:cNvPicPr>
          <p:nvPr/>
        </p:nvPicPr>
        <p:blipFill>
          <a:blip r:embed="rId14"/>
          <a:stretch>
            <a:fillRect/>
          </a:stretch>
        </p:blipFill>
        <p:spPr>
          <a:xfrm>
            <a:off x="3282677" y="2128146"/>
            <a:ext cx="1480667" cy="641945"/>
          </a:xfrm>
          <a:prstGeom prst="rect">
            <a:avLst/>
          </a:prstGeom>
          <a:ln w="19050">
            <a:solidFill>
              <a:schemeClr val="tx1"/>
            </a:solidFill>
          </a:ln>
        </p:spPr>
      </p:pic>
      <p:pic>
        <p:nvPicPr>
          <p:cNvPr id="86" name="Picture 85">
            <a:extLst>
              <a:ext uri="{FF2B5EF4-FFF2-40B4-BE49-F238E27FC236}">
                <a16:creationId xmlns:a16="http://schemas.microsoft.com/office/drawing/2014/main" id="{19D81786-9CF7-B0C6-61C9-B5628C1168F1}"/>
              </a:ext>
            </a:extLst>
          </p:cNvPr>
          <p:cNvPicPr>
            <a:picLocks noChangeAspect="1"/>
          </p:cNvPicPr>
          <p:nvPr/>
        </p:nvPicPr>
        <p:blipFill>
          <a:blip r:embed="rId15"/>
          <a:stretch>
            <a:fillRect/>
          </a:stretch>
        </p:blipFill>
        <p:spPr>
          <a:xfrm>
            <a:off x="6779456" y="1184443"/>
            <a:ext cx="1400624" cy="544687"/>
          </a:xfrm>
          <a:prstGeom prst="rect">
            <a:avLst/>
          </a:prstGeom>
          <a:ln w="19050">
            <a:solidFill>
              <a:schemeClr val="tx1"/>
            </a:solidFill>
          </a:ln>
        </p:spPr>
      </p:pic>
    </p:spTree>
    <p:extLst>
      <p:ext uri="{BB962C8B-B14F-4D97-AF65-F5344CB8AC3E}">
        <p14:creationId xmlns:p14="http://schemas.microsoft.com/office/powerpoint/2010/main" val="13218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4"/>
                                        </p:tgtEl>
                                        <p:attrNameLst>
                                          <p:attrName>style.visibility</p:attrName>
                                        </p:attrNameLst>
                                      </p:cBhvr>
                                      <p:to>
                                        <p:strVal val="visible"/>
                                      </p:to>
                                    </p:set>
                                  </p:childTnLst>
                                  <p:subTnLst>
                                    <p:set>
                                      <p:cBhvr override="childStyle">
                                        <p:cTn dur="1" fill="hold" display="0" masterRel="nextClick" afterEffect="1"/>
                                        <p:tgtEl>
                                          <p:spTgt spid="114"/>
                                        </p:tgtEl>
                                        <p:attrNameLst>
                                          <p:attrName>style.visibility</p:attrName>
                                        </p:attrNameLst>
                                      </p:cBhvr>
                                      <p:to>
                                        <p:strVal val="hidden"/>
                                      </p:to>
                                    </p:set>
                                  </p:sub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5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70"/>
                                        </p:tgtEl>
                                        <p:attrNameLst>
                                          <p:attrName>style.visibility</p:attrName>
                                        </p:attrNameLst>
                                      </p:cBhvr>
                                      <p:to>
                                        <p:strVal val="visible"/>
                                      </p:to>
                                    </p:set>
                                  </p:childTnLst>
                                  <p:subTnLst>
                                    <p:set>
                                      <p:cBhvr override="childStyle">
                                        <p:cTn dur="1" fill="hold" display="0" masterRel="nextClick" afterEffect="1"/>
                                        <p:tgtEl>
                                          <p:spTgt spid="70"/>
                                        </p:tgtEl>
                                        <p:attrNameLst>
                                          <p:attrName>style.visibility</p:attrName>
                                        </p:attrNameLst>
                                      </p:cBhvr>
                                      <p:to>
                                        <p:strVal val="hidden"/>
                                      </p:to>
                                    </p:set>
                                  </p:subTnLst>
                                </p:cTn>
                              </p:par>
                              <p:par>
                                <p:cTn id="157" presetID="1" presetClass="entr" presetSubtype="0" fill="hold" nodeType="withEffect">
                                  <p:stCondLst>
                                    <p:cond delay="0"/>
                                  </p:stCondLst>
                                  <p:childTnLst>
                                    <p:set>
                                      <p:cBhvr>
                                        <p:cTn id="15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31" grpId="0" animBg="1"/>
      <p:bldP spid="33" grpId="0" animBg="1"/>
      <p:bldP spid="34" grpId="0" animBg="1"/>
      <p:bldP spid="35" grpId="0" animBg="1"/>
      <p:bldP spid="36"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52" grpId="0" animBg="1"/>
      <p:bldP spid="53" grpId="0" animBg="1"/>
      <p:bldP spid="54" grpId="0" animBg="1"/>
      <p:bldP spid="3" grpId="0" animBg="1"/>
      <p:bldP spid="62" grpId="0" animBg="1"/>
      <p:bldP spid="63" grpId="0" animBg="1"/>
      <p:bldP spid="64" grpId="0" animBg="1"/>
      <p:bldP spid="113" grpId="0" animBg="1"/>
      <p:bldP spid="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7CBC-3034-EF7A-2B78-ABA78CD4F0FC}"/>
              </a:ext>
            </a:extLst>
          </p:cNvPr>
          <p:cNvSpPr>
            <a:spLocks noGrp="1"/>
          </p:cNvSpPr>
          <p:nvPr>
            <p:ph type="title"/>
          </p:nvPr>
        </p:nvSpPr>
        <p:spPr>
          <a:xfrm>
            <a:off x="838200" y="365125"/>
            <a:ext cx="10515600" cy="810609"/>
          </a:xfrm>
        </p:spPr>
        <p:txBody>
          <a:bodyPr/>
          <a:lstStyle/>
          <a:p>
            <a:r>
              <a:rPr lang="en-US" dirty="0"/>
              <a:t>Constraint Enforcement</a:t>
            </a:r>
          </a:p>
        </p:txBody>
      </p:sp>
      <p:sp>
        <p:nvSpPr>
          <p:cNvPr id="3" name="Rectangle 2">
            <a:extLst>
              <a:ext uri="{FF2B5EF4-FFF2-40B4-BE49-F238E27FC236}">
                <a16:creationId xmlns:a16="http://schemas.microsoft.com/office/drawing/2014/main" id="{97B248FB-A59F-D00D-1038-A061AD5A689A}"/>
              </a:ext>
            </a:extLst>
          </p:cNvPr>
          <p:cNvSpPr/>
          <p:nvPr/>
        </p:nvSpPr>
        <p:spPr>
          <a:xfrm>
            <a:off x="882894" y="1070480"/>
            <a:ext cx="10426211" cy="514954"/>
          </a:xfrm>
          <a:prstGeom prst="rect">
            <a:avLst/>
          </a:prstGeom>
          <a:gradFill flip="none"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t>Constraint Enforcement</a:t>
            </a:r>
          </a:p>
        </p:txBody>
      </p:sp>
      <p:pic>
        <p:nvPicPr>
          <p:cNvPr id="61" name="Picture 60">
            <a:extLst>
              <a:ext uri="{FF2B5EF4-FFF2-40B4-BE49-F238E27FC236}">
                <a16:creationId xmlns:a16="http://schemas.microsoft.com/office/drawing/2014/main" id="{8B5B2BF2-F98D-DCD0-605A-CE1AEE5DE8D1}"/>
              </a:ext>
            </a:extLst>
          </p:cNvPr>
          <p:cNvPicPr>
            <a:picLocks noChangeAspect="1"/>
          </p:cNvPicPr>
          <p:nvPr/>
        </p:nvPicPr>
        <p:blipFill>
          <a:blip r:embed="rId2"/>
          <a:stretch>
            <a:fillRect/>
          </a:stretch>
        </p:blipFill>
        <p:spPr>
          <a:xfrm>
            <a:off x="8214468" y="2606332"/>
            <a:ext cx="1622095" cy="381669"/>
          </a:xfrm>
          <a:prstGeom prst="rect">
            <a:avLst/>
          </a:prstGeom>
          <a:ln>
            <a:solidFill>
              <a:schemeClr val="accent1"/>
            </a:solidFill>
          </a:ln>
        </p:spPr>
      </p:pic>
      <p:sp>
        <p:nvSpPr>
          <p:cNvPr id="62" name="Arrow: Right 61">
            <a:extLst>
              <a:ext uri="{FF2B5EF4-FFF2-40B4-BE49-F238E27FC236}">
                <a16:creationId xmlns:a16="http://schemas.microsoft.com/office/drawing/2014/main" id="{7B91596F-D4EF-025D-2D53-DC897D7EBEA1}"/>
              </a:ext>
            </a:extLst>
          </p:cNvPr>
          <p:cNvSpPr/>
          <p:nvPr/>
        </p:nvSpPr>
        <p:spPr>
          <a:xfrm>
            <a:off x="3019221" y="2621825"/>
            <a:ext cx="5165139" cy="278269"/>
          </a:xfrm>
          <a:prstGeom prst="right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Arrow: Right 62">
            <a:extLst>
              <a:ext uri="{FF2B5EF4-FFF2-40B4-BE49-F238E27FC236}">
                <a16:creationId xmlns:a16="http://schemas.microsoft.com/office/drawing/2014/main" id="{EDF73ABF-75B5-8793-F2E5-222ECBB81AB6}"/>
              </a:ext>
            </a:extLst>
          </p:cNvPr>
          <p:cNvSpPr/>
          <p:nvPr/>
        </p:nvSpPr>
        <p:spPr>
          <a:xfrm>
            <a:off x="4816962" y="4242846"/>
            <a:ext cx="597332" cy="342367"/>
          </a:xfrm>
          <a:prstGeom prst="right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4" name="Picture 63">
            <a:extLst>
              <a:ext uri="{FF2B5EF4-FFF2-40B4-BE49-F238E27FC236}">
                <a16:creationId xmlns:a16="http://schemas.microsoft.com/office/drawing/2014/main" id="{8D366123-84B2-6DDC-4F55-8DDC9BAC1545}"/>
              </a:ext>
            </a:extLst>
          </p:cNvPr>
          <p:cNvPicPr>
            <a:picLocks noChangeAspect="1"/>
          </p:cNvPicPr>
          <p:nvPr/>
        </p:nvPicPr>
        <p:blipFill>
          <a:blip r:embed="rId3"/>
          <a:stretch>
            <a:fillRect/>
          </a:stretch>
        </p:blipFill>
        <p:spPr>
          <a:xfrm>
            <a:off x="8246339" y="3922943"/>
            <a:ext cx="2948627" cy="993222"/>
          </a:xfrm>
          <a:prstGeom prst="rect">
            <a:avLst/>
          </a:prstGeom>
          <a:ln>
            <a:solidFill>
              <a:schemeClr val="accent1"/>
            </a:solidFill>
          </a:ln>
        </p:spPr>
      </p:pic>
      <p:sp>
        <p:nvSpPr>
          <p:cNvPr id="65" name="Arrow: Down 64">
            <a:extLst>
              <a:ext uri="{FF2B5EF4-FFF2-40B4-BE49-F238E27FC236}">
                <a16:creationId xmlns:a16="http://schemas.microsoft.com/office/drawing/2014/main" id="{4454A278-E7B3-74FB-A5A2-D082A6DDDD3B}"/>
              </a:ext>
            </a:extLst>
          </p:cNvPr>
          <p:cNvSpPr/>
          <p:nvPr/>
        </p:nvSpPr>
        <p:spPr>
          <a:xfrm>
            <a:off x="9683561" y="4905117"/>
            <a:ext cx="306005" cy="807055"/>
          </a:xfrm>
          <a:prstGeom prst="down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6" name="Picture 65">
            <a:extLst>
              <a:ext uri="{FF2B5EF4-FFF2-40B4-BE49-F238E27FC236}">
                <a16:creationId xmlns:a16="http://schemas.microsoft.com/office/drawing/2014/main" id="{BBA795B5-0413-6A03-AFBA-3615A937020E}"/>
              </a:ext>
            </a:extLst>
          </p:cNvPr>
          <p:cNvPicPr>
            <a:picLocks noChangeAspect="1"/>
          </p:cNvPicPr>
          <p:nvPr/>
        </p:nvPicPr>
        <p:blipFill>
          <a:blip r:embed="rId4"/>
          <a:stretch>
            <a:fillRect/>
          </a:stretch>
        </p:blipFill>
        <p:spPr>
          <a:xfrm>
            <a:off x="915968" y="2357599"/>
            <a:ext cx="2103253" cy="982175"/>
          </a:xfrm>
          <a:prstGeom prst="rect">
            <a:avLst/>
          </a:prstGeom>
          <a:ln w="28575">
            <a:solidFill>
              <a:schemeClr val="accent6">
                <a:lumMod val="60000"/>
                <a:lumOff val="40000"/>
              </a:schemeClr>
            </a:solidFill>
          </a:ln>
        </p:spPr>
      </p:pic>
      <p:pic>
        <p:nvPicPr>
          <p:cNvPr id="67" name="Picture 66">
            <a:extLst>
              <a:ext uri="{FF2B5EF4-FFF2-40B4-BE49-F238E27FC236}">
                <a16:creationId xmlns:a16="http://schemas.microsoft.com/office/drawing/2014/main" id="{D0C479B9-4EB2-7606-C123-A95D31C5E78D}"/>
              </a:ext>
            </a:extLst>
          </p:cNvPr>
          <p:cNvPicPr>
            <a:picLocks noChangeAspect="1"/>
          </p:cNvPicPr>
          <p:nvPr/>
        </p:nvPicPr>
        <p:blipFill>
          <a:blip r:embed="rId5"/>
          <a:stretch>
            <a:fillRect/>
          </a:stretch>
        </p:blipFill>
        <p:spPr>
          <a:xfrm>
            <a:off x="8501388" y="5712172"/>
            <a:ext cx="2486154" cy="883616"/>
          </a:xfrm>
          <a:prstGeom prst="rect">
            <a:avLst/>
          </a:prstGeom>
          <a:ln>
            <a:solidFill>
              <a:schemeClr val="accent1"/>
            </a:solidFill>
          </a:ln>
        </p:spPr>
      </p:pic>
      <p:sp>
        <p:nvSpPr>
          <p:cNvPr id="68" name="Rectangle: Rounded Corners 67">
            <a:extLst>
              <a:ext uri="{FF2B5EF4-FFF2-40B4-BE49-F238E27FC236}">
                <a16:creationId xmlns:a16="http://schemas.microsoft.com/office/drawing/2014/main" id="{47F4F49C-10BE-85AB-47D5-B7D2F679DD45}"/>
              </a:ext>
            </a:extLst>
          </p:cNvPr>
          <p:cNvSpPr/>
          <p:nvPr/>
        </p:nvSpPr>
        <p:spPr>
          <a:xfrm rot="5400000">
            <a:off x="1674053" y="946707"/>
            <a:ext cx="579554" cy="21618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GEV Constraints</a:t>
            </a:r>
            <a:endParaRPr lang="en-US" sz="1600" dirty="0"/>
          </a:p>
        </p:txBody>
      </p:sp>
      <p:sp>
        <p:nvSpPr>
          <p:cNvPr id="69" name="Rectangle: Rounded Corners 68">
            <a:extLst>
              <a:ext uri="{FF2B5EF4-FFF2-40B4-BE49-F238E27FC236}">
                <a16:creationId xmlns:a16="http://schemas.microsoft.com/office/drawing/2014/main" id="{A3BF7ED3-663B-06D0-569B-478C32A3C723}"/>
              </a:ext>
            </a:extLst>
          </p:cNvPr>
          <p:cNvSpPr/>
          <p:nvPr/>
        </p:nvSpPr>
        <p:spPr>
          <a:xfrm rot="5400000">
            <a:off x="6306641" y="2585020"/>
            <a:ext cx="422494" cy="221284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Constraint Reformulation</a:t>
            </a:r>
            <a:endParaRPr lang="en-US" sz="1600" dirty="0"/>
          </a:p>
        </p:txBody>
      </p:sp>
      <p:sp>
        <p:nvSpPr>
          <p:cNvPr id="70" name="Rectangle: Rounded Corners 69">
            <a:extLst>
              <a:ext uri="{FF2B5EF4-FFF2-40B4-BE49-F238E27FC236}">
                <a16:creationId xmlns:a16="http://schemas.microsoft.com/office/drawing/2014/main" id="{4A70D55D-0ECB-ED8E-C023-7F324788AFCA}"/>
              </a:ext>
            </a:extLst>
          </p:cNvPr>
          <p:cNvSpPr/>
          <p:nvPr/>
        </p:nvSpPr>
        <p:spPr>
          <a:xfrm rot="5400000">
            <a:off x="9328876" y="374648"/>
            <a:ext cx="579154" cy="338130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a:ln w="0"/>
                <a:solidFill>
                  <a:schemeClr val="tx1"/>
                </a:solidFill>
                <a:effectLst>
                  <a:outerShdw blurRad="38100" dist="19050" dir="2700000" algn="tl" rotWithShape="0">
                    <a:schemeClr val="dk1">
                      <a:alpha val="40000"/>
                    </a:schemeClr>
                  </a:outerShdw>
                </a:effectLst>
              </a:rPr>
              <a:t>Constraints Reparameterization</a:t>
            </a:r>
            <a:endParaRPr lang="en-US" sz="1600" dirty="0"/>
          </a:p>
        </p:txBody>
      </p:sp>
      <p:pic>
        <p:nvPicPr>
          <p:cNvPr id="71" name="Picture 70">
            <a:extLst>
              <a:ext uri="{FF2B5EF4-FFF2-40B4-BE49-F238E27FC236}">
                <a16:creationId xmlns:a16="http://schemas.microsoft.com/office/drawing/2014/main" id="{4BCAD0B5-2EB1-02A7-4106-E66FAB85D51C}"/>
              </a:ext>
            </a:extLst>
          </p:cNvPr>
          <p:cNvPicPr>
            <a:picLocks noChangeAspect="1"/>
          </p:cNvPicPr>
          <p:nvPr/>
        </p:nvPicPr>
        <p:blipFill>
          <a:blip r:embed="rId6"/>
          <a:stretch>
            <a:fillRect/>
          </a:stretch>
        </p:blipFill>
        <p:spPr>
          <a:xfrm>
            <a:off x="1016627" y="3922943"/>
            <a:ext cx="3800335" cy="982174"/>
          </a:xfrm>
          <a:prstGeom prst="rect">
            <a:avLst/>
          </a:prstGeom>
          <a:ln>
            <a:solidFill>
              <a:schemeClr val="accent1"/>
            </a:solidFill>
          </a:ln>
        </p:spPr>
      </p:pic>
      <p:pic>
        <p:nvPicPr>
          <p:cNvPr id="72" name="Picture 71">
            <a:extLst>
              <a:ext uri="{FF2B5EF4-FFF2-40B4-BE49-F238E27FC236}">
                <a16:creationId xmlns:a16="http://schemas.microsoft.com/office/drawing/2014/main" id="{2502859B-4603-A283-0B1A-715B79FB5916}"/>
              </a:ext>
            </a:extLst>
          </p:cNvPr>
          <p:cNvPicPr>
            <a:picLocks noChangeAspect="1"/>
          </p:cNvPicPr>
          <p:nvPr/>
        </p:nvPicPr>
        <p:blipFill>
          <a:blip r:embed="rId7"/>
          <a:stretch>
            <a:fillRect/>
          </a:stretch>
        </p:blipFill>
        <p:spPr>
          <a:xfrm>
            <a:off x="5411468" y="3923628"/>
            <a:ext cx="2212842" cy="993223"/>
          </a:xfrm>
          <a:prstGeom prst="rect">
            <a:avLst/>
          </a:prstGeom>
          <a:ln>
            <a:solidFill>
              <a:schemeClr val="accent1"/>
            </a:solidFill>
          </a:ln>
        </p:spPr>
      </p:pic>
      <p:sp>
        <p:nvSpPr>
          <p:cNvPr id="73" name="Arrow: Bent 72">
            <a:extLst>
              <a:ext uri="{FF2B5EF4-FFF2-40B4-BE49-F238E27FC236}">
                <a16:creationId xmlns:a16="http://schemas.microsoft.com/office/drawing/2014/main" id="{97A34AE2-EA10-4AED-DF1A-9FB7BE005707}"/>
              </a:ext>
            </a:extLst>
          </p:cNvPr>
          <p:cNvSpPr/>
          <p:nvPr/>
        </p:nvSpPr>
        <p:spPr>
          <a:xfrm rot="5400000">
            <a:off x="2868671" y="3279156"/>
            <a:ext cx="819882" cy="467692"/>
          </a:xfrm>
          <a:prstGeom prst="bent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Right 73">
            <a:extLst>
              <a:ext uri="{FF2B5EF4-FFF2-40B4-BE49-F238E27FC236}">
                <a16:creationId xmlns:a16="http://schemas.microsoft.com/office/drawing/2014/main" id="{32A9D23A-3F77-3AEE-F430-26955E3DBF96}"/>
              </a:ext>
            </a:extLst>
          </p:cNvPr>
          <p:cNvSpPr/>
          <p:nvPr/>
        </p:nvSpPr>
        <p:spPr>
          <a:xfrm>
            <a:off x="7624310" y="4242846"/>
            <a:ext cx="622030" cy="342367"/>
          </a:xfrm>
          <a:prstGeom prst="rightArrow">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Rectangle 74">
            <a:extLst>
              <a:ext uri="{FF2B5EF4-FFF2-40B4-BE49-F238E27FC236}">
                <a16:creationId xmlns:a16="http://schemas.microsoft.com/office/drawing/2014/main" id="{265A7B42-4A6A-39EE-F059-C71001F84489}"/>
              </a:ext>
            </a:extLst>
          </p:cNvPr>
          <p:cNvSpPr/>
          <p:nvPr/>
        </p:nvSpPr>
        <p:spPr>
          <a:xfrm>
            <a:off x="893747" y="3421123"/>
            <a:ext cx="6843282" cy="1674810"/>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6A99655-1383-8896-2297-11DE7A152A91}"/>
              </a:ext>
            </a:extLst>
          </p:cNvPr>
          <p:cNvSpPr/>
          <p:nvPr/>
        </p:nvSpPr>
        <p:spPr>
          <a:xfrm>
            <a:off x="7927802" y="2381441"/>
            <a:ext cx="3381303" cy="431304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4BFCDCD-5582-53BC-5136-FA26C66A7CA9}"/>
              </a:ext>
            </a:extLst>
          </p:cNvPr>
          <p:cNvSpPr>
            <a:spLocks noGrp="1"/>
          </p:cNvSpPr>
          <p:nvPr>
            <p:ph type="sldNum" sz="quarter" idx="12"/>
          </p:nvPr>
        </p:nvSpPr>
        <p:spPr>
          <a:xfrm>
            <a:off x="8951238" y="6508179"/>
            <a:ext cx="2743200" cy="365125"/>
          </a:xfrm>
        </p:spPr>
        <p:txBody>
          <a:bodyPr/>
          <a:lstStyle/>
          <a:p>
            <a:fld id="{353EF040-65F6-4A8A-973D-FD930D3F1E03}" type="slidenum">
              <a:rPr lang="en-US" smtClean="0"/>
              <a:t>15</a:t>
            </a:fld>
            <a:endParaRPr lang="en-US" dirty="0"/>
          </a:p>
        </p:txBody>
      </p:sp>
      <p:pic>
        <p:nvPicPr>
          <p:cNvPr id="4" name="Picture 3">
            <a:extLst>
              <a:ext uri="{FF2B5EF4-FFF2-40B4-BE49-F238E27FC236}">
                <a16:creationId xmlns:a16="http://schemas.microsoft.com/office/drawing/2014/main" id="{86A7FD52-208D-07A0-9621-1340133B1D84}"/>
              </a:ext>
            </a:extLst>
          </p:cNvPr>
          <p:cNvPicPr>
            <a:picLocks noChangeAspect="1"/>
          </p:cNvPicPr>
          <p:nvPr/>
        </p:nvPicPr>
        <p:blipFill>
          <a:blip r:embed="rId8"/>
          <a:stretch>
            <a:fillRect/>
          </a:stretch>
        </p:blipFill>
        <p:spPr>
          <a:xfrm>
            <a:off x="893747" y="5245275"/>
            <a:ext cx="4036841" cy="114425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CAB9DCF6-C414-9F31-AD79-CB9AE18106C1}"/>
              </a:ext>
            </a:extLst>
          </p:cNvPr>
          <p:cNvCxnSpPr>
            <a:cxnSpLocks/>
            <a:stCxn id="4" idx="0"/>
            <a:endCxn id="71" idx="2"/>
          </p:cNvCxnSpPr>
          <p:nvPr/>
        </p:nvCxnSpPr>
        <p:spPr>
          <a:xfrm flipV="1">
            <a:off x="2912168" y="4905117"/>
            <a:ext cx="4627" cy="3401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153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5FD53DD-7834-41E4-9792-AED4D7CD5211}"/>
              </a:ext>
            </a:extLst>
          </p:cNvPr>
          <p:cNvSpPr/>
          <p:nvPr/>
        </p:nvSpPr>
        <p:spPr>
          <a:xfrm>
            <a:off x="4710590" y="1635550"/>
            <a:ext cx="886118" cy="1919146"/>
          </a:xfrm>
          <a:prstGeom prst="round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a:t>
            </a:r>
            <a:endParaRPr lang="en-US" dirty="0"/>
          </a:p>
        </p:txBody>
      </p:sp>
      <p:cxnSp>
        <p:nvCxnSpPr>
          <p:cNvPr id="7" name="Straight Arrow Connector 6">
            <a:extLst>
              <a:ext uri="{FF2B5EF4-FFF2-40B4-BE49-F238E27FC236}">
                <a16:creationId xmlns:a16="http://schemas.microsoft.com/office/drawing/2014/main" id="{A6C696CC-EECD-4C64-8529-481C24D90472}"/>
              </a:ext>
            </a:extLst>
          </p:cNvPr>
          <p:cNvCxnSpPr>
            <a:cxnSpLocks/>
            <a:stCxn id="9" idx="3"/>
            <a:endCxn id="5" idx="1"/>
          </p:cNvCxnSpPr>
          <p:nvPr/>
        </p:nvCxnSpPr>
        <p:spPr>
          <a:xfrm flipV="1">
            <a:off x="4480872" y="2595123"/>
            <a:ext cx="229718" cy="392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AE72941-CC03-40D5-9CC6-7A715368FAEB}"/>
              </a:ext>
            </a:extLst>
          </p:cNvPr>
          <p:cNvSpPr/>
          <p:nvPr/>
        </p:nvSpPr>
        <p:spPr>
          <a:xfrm>
            <a:off x="4055806" y="2325672"/>
            <a:ext cx="425066" cy="546754"/>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X</a:t>
            </a:r>
            <a:r>
              <a:rPr lang="en-US" baseline="-25000" dirty="0">
                <a:ln w="0"/>
                <a:solidFill>
                  <a:schemeClr val="tx1"/>
                </a:solidFill>
                <a:effectLst>
                  <a:outerShdw blurRad="38100" dist="19050" dir="2700000" algn="tl" rotWithShape="0">
                    <a:schemeClr val="dk1">
                      <a:alpha val="40000"/>
                    </a:schemeClr>
                  </a:outerShdw>
                </a:effectLst>
              </a:rPr>
              <a:t>0</a:t>
            </a:r>
          </a:p>
        </p:txBody>
      </p:sp>
      <p:sp>
        <p:nvSpPr>
          <p:cNvPr id="11" name="Rectangle: Rounded Corners 10">
            <a:extLst>
              <a:ext uri="{FF2B5EF4-FFF2-40B4-BE49-F238E27FC236}">
                <a16:creationId xmlns:a16="http://schemas.microsoft.com/office/drawing/2014/main" id="{5DA64E96-82DA-41E6-8794-9BF66D447155}"/>
              </a:ext>
            </a:extLst>
          </p:cNvPr>
          <p:cNvSpPr/>
          <p:nvPr/>
        </p:nvSpPr>
        <p:spPr>
          <a:xfrm>
            <a:off x="5837042" y="1635550"/>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μ</a:t>
            </a:r>
            <a:r>
              <a:rPr lang="en-US" baseline="-25000" dirty="0">
                <a:ln w="0"/>
                <a:solidFill>
                  <a:schemeClr val="tx1"/>
                </a:solidFill>
                <a:effectLst>
                  <a:outerShdw blurRad="38100" dist="19050" dir="2700000" algn="tl" rotWithShape="0">
                    <a:schemeClr val="dk1">
                      <a:alpha val="40000"/>
                    </a:schemeClr>
                  </a:outerShdw>
                </a:effectLst>
              </a:rPr>
              <a:t>0</a:t>
            </a:r>
          </a:p>
        </p:txBody>
      </p:sp>
      <p:sp>
        <p:nvSpPr>
          <p:cNvPr id="19" name="Rectangle: Rounded Corners 18">
            <a:extLst>
              <a:ext uri="{FF2B5EF4-FFF2-40B4-BE49-F238E27FC236}">
                <a16:creationId xmlns:a16="http://schemas.microsoft.com/office/drawing/2014/main" id="{33633A48-B898-4155-9F35-91059D940A67}"/>
              </a:ext>
            </a:extLst>
          </p:cNvPr>
          <p:cNvSpPr/>
          <p:nvPr/>
        </p:nvSpPr>
        <p:spPr>
          <a:xfrm>
            <a:off x="5837042" y="2136745"/>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σ</a:t>
            </a:r>
            <a:r>
              <a:rPr lang="en-US" baseline="-25000" dirty="0">
                <a:ln w="0"/>
                <a:solidFill>
                  <a:schemeClr val="tx1"/>
                </a:solidFill>
                <a:effectLst>
                  <a:outerShdw blurRad="38100" dist="19050" dir="2700000" algn="tl" rotWithShape="0">
                    <a:schemeClr val="dk1">
                      <a:alpha val="40000"/>
                    </a:schemeClr>
                  </a:outerShdw>
                </a:effectLst>
              </a:rPr>
              <a:t>0</a:t>
            </a:r>
            <a:endParaRPr lang="en-US" dirty="0">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FF25A5B3-71FB-4FA7-AFE3-85E2C9B9E2B3}"/>
              </a:ext>
            </a:extLst>
          </p:cNvPr>
          <p:cNvSpPr/>
          <p:nvPr/>
        </p:nvSpPr>
        <p:spPr>
          <a:xfrm>
            <a:off x="5837042" y="2637940"/>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u, 0</a:t>
            </a:r>
            <a:endParaRPr lang="en-US" dirty="0">
              <a:ln w="0"/>
              <a:solidFill>
                <a:schemeClr val="tx1"/>
              </a:solidFill>
              <a:effectLst>
                <a:outerShdw blurRad="38100" dist="19050" dir="2700000" algn="tl" rotWithShape="0">
                  <a:schemeClr val="dk1">
                    <a:alpha val="40000"/>
                  </a:schemeClr>
                </a:outerShdw>
              </a:effectLst>
            </a:endParaRPr>
          </a:p>
        </p:txBody>
      </p:sp>
      <p:sp>
        <p:nvSpPr>
          <p:cNvPr id="21" name="Rectangle: Rounded Corners 20">
            <a:extLst>
              <a:ext uri="{FF2B5EF4-FFF2-40B4-BE49-F238E27FC236}">
                <a16:creationId xmlns:a16="http://schemas.microsoft.com/office/drawing/2014/main" id="{E8DC8B94-A299-4CD3-A6D2-61222A02C039}"/>
              </a:ext>
            </a:extLst>
          </p:cNvPr>
          <p:cNvSpPr/>
          <p:nvPr/>
        </p:nvSpPr>
        <p:spPr>
          <a:xfrm>
            <a:off x="5837041" y="3139135"/>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l, 0</a:t>
            </a:r>
            <a:endParaRPr lang="en-US" dirty="0">
              <a:ln w="0"/>
              <a:solidFill>
                <a:schemeClr val="tx1"/>
              </a:solidFill>
              <a:effectLst>
                <a:outerShdw blurRad="38100" dist="19050" dir="2700000" algn="tl" rotWithShape="0">
                  <a:schemeClr val="dk1">
                    <a:alpha val="40000"/>
                  </a:schemeClr>
                </a:outerShdw>
              </a:effectLst>
            </a:endParaRPr>
          </a:p>
        </p:txBody>
      </p:sp>
      <p:cxnSp>
        <p:nvCxnSpPr>
          <p:cNvPr id="27" name="Straight Arrow Connector 26">
            <a:extLst>
              <a:ext uri="{FF2B5EF4-FFF2-40B4-BE49-F238E27FC236}">
                <a16:creationId xmlns:a16="http://schemas.microsoft.com/office/drawing/2014/main" id="{186AEBC2-7F82-4687-82ED-2F8F63F150C3}"/>
              </a:ext>
            </a:extLst>
          </p:cNvPr>
          <p:cNvCxnSpPr>
            <a:cxnSpLocks/>
            <a:endCxn id="11" idx="1"/>
          </p:cNvCxnSpPr>
          <p:nvPr/>
        </p:nvCxnSpPr>
        <p:spPr>
          <a:xfrm>
            <a:off x="5596708" y="1843331"/>
            <a:ext cx="24033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9B57E6-9FED-4826-9491-2DEB6462B2E3}"/>
              </a:ext>
            </a:extLst>
          </p:cNvPr>
          <p:cNvCxnSpPr>
            <a:cxnSpLocks/>
          </p:cNvCxnSpPr>
          <p:nvPr/>
        </p:nvCxnSpPr>
        <p:spPr>
          <a:xfrm>
            <a:off x="5596708" y="3344165"/>
            <a:ext cx="24033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FC101C-CCA9-4C91-A2DB-5C4514831B93}"/>
              </a:ext>
            </a:extLst>
          </p:cNvPr>
          <p:cNvCxnSpPr>
            <a:cxnSpLocks/>
          </p:cNvCxnSpPr>
          <p:nvPr/>
        </p:nvCxnSpPr>
        <p:spPr>
          <a:xfrm>
            <a:off x="5596708" y="2344526"/>
            <a:ext cx="240333"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1F54A3-DE80-43F2-8F33-094EA024D225}"/>
              </a:ext>
            </a:extLst>
          </p:cNvPr>
          <p:cNvCxnSpPr>
            <a:cxnSpLocks/>
          </p:cNvCxnSpPr>
          <p:nvPr/>
        </p:nvCxnSpPr>
        <p:spPr>
          <a:xfrm>
            <a:off x="5596708" y="2853572"/>
            <a:ext cx="240333"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Right Brace 31">
            <a:extLst>
              <a:ext uri="{FF2B5EF4-FFF2-40B4-BE49-F238E27FC236}">
                <a16:creationId xmlns:a16="http://schemas.microsoft.com/office/drawing/2014/main" id="{D5BBB5C5-EF71-4E01-9894-6AB198BE3076}"/>
              </a:ext>
            </a:extLst>
          </p:cNvPr>
          <p:cNvSpPr/>
          <p:nvPr/>
        </p:nvSpPr>
        <p:spPr>
          <a:xfrm>
            <a:off x="6545627" y="1635550"/>
            <a:ext cx="243520" cy="1919146"/>
          </a:xfrm>
          <a:prstGeom prst="rightBrace">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B453A0D-E5B6-4870-91CE-0B6BEEE801F6}"/>
              </a:ext>
            </a:extLst>
          </p:cNvPr>
          <p:cNvSpPr txBox="1"/>
          <p:nvPr/>
        </p:nvSpPr>
        <p:spPr>
          <a:xfrm>
            <a:off x="6808003" y="1635550"/>
            <a:ext cx="2493952" cy="2352952"/>
          </a:xfrm>
          <a:prstGeom prst="rect">
            <a:avLst/>
          </a:prstGeom>
          <a:noFill/>
          <a:ln>
            <a:solidFill>
              <a:schemeClr val="bg1"/>
            </a:solidFill>
          </a:ln>
        </p:spPr>
        <p:txBody>
          <a:bodyPr wrap="none" rtlCol="0">
            <a:spAutoFit/>
          </a:bodyPr>
          <a:lstStyle/>
          <a:p>
            <a:pPr>
              <a:lnSpc>
                <a:spcPct val="150000"/>
              </a:lnSpc>
            </a:pPr>
            <a:r>
              <a:rPr lang="el-GR" sz="2000" dirty="0">
                <a:ln w="0"/>
                <a:solidFill>
                  <a:schemeClr val="tx1"/>
                </a:solidFill>
                <a:effectLst>
                  <a:outerShdw blurRad="38100" dist="19050" dir="2700000" algn="tl" rotWithShape="0">
                    <a:schemeClr val="dk1">
                      <a:alpha val="40000"/>
                    </a:schemeClr>
                  </a:outerShdw>
                </a:effectLst>
              </a:rPr>
              <a:t>μ</a:t>
            </a:r>
            <a:r>
              <a:rPr lang="en-US" sz="2000" baseline="-25000" dirty="0">
                <a:ln w="0"/>
                <a:effectLst>
                  <a:outerShdw blurRad="38100" dist="19050" dir="2700000" algn="tl" rotWithShape="0">
                    <a:schemeClr val="dk1">
                      <a:alpha val="40000"/>
                    </a:schemeClr>
                  </a:outerShdw>
                </a:effectLst>
              </a:rPr>
              <a:t>bias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μ</a:t>
            </a:r>
            <a:r>
              <a:rPr lang="en-US" sz="2000" baseline="-25000" dirty="0">
                <a:ln w="0"/>
                <a:effectLst>
                  <a:outerShdw blurRad="38100" dist="19050" dir="2700000" algn="tl" rotWithShape="0">
                    <a:schemeClr val="dk1">
                      <a:alpha val="40000"/>
                    </a:schemeClr>
                  </a:outerShdw>
                </a:effectLst>
              </a:rPr>
              <a:t>0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μ</a:t>
            </a:r>
            <a:r>
              <a:rPr lang="en-US" sz="2000" baseline="-25000" dirty="0">
                <a:ln w="0"/>
                <a:effectLst>
                  <a:outerShdw blurRad="38100" dist="19050" dir="2700000" algn="tl" rotWithShape="0">
                    <a:schemeClr val="dk1">
                      <a:alpha val="40000"/>
                    </a:schemeClr>
                  </a:outerShdw>
                </a:effectLst>
              </a:rPr>
              <a:t>desired</a:t>
            </a:r>
            <a:endParaRPr lang="en-US" sz="2000" baseline="-25000" dirty="0">
              <a:ln w="0"/>
              <a:solidFill>
                <a:schemeClr val="tx1"/>
              </a:solidFill>
              <a:effectLst>
                <a:outerShdw blurRad="38100" dist="19050" dir="2700000" algn="tl" rotWithShape="0">
                  <a:schemeClr val="dk1">
                    <a:alpha val="40000"/>
                  </a:schemeClr>
                </a:outerShdw>
              </a:effectLst>
            </a:endParaRPr>
          </a:p>
          <a:p>
            <a:pPr>
              <a:lnSpc>
                <a:spcPct val="150000"/>
              </a:lnSpc>
            </a:pPr>
            <a:r>
              <a:rPr lang="el-GR" sz="2000" dirty="0">
                <a:ln w="0"/>
                <a:solidFill>
                  <a:schemeClr val="tx1"/>
                </a:solidFill>
                <a:effectLst>
                  <a:outerShdw blurRad="38100" dist="19050" dir="2700000" algn="tl" rotWithShape="0">
                    <a:schemeClr val="dk1">
                      <a:alpha val="40000"/>
                    </a:schemeClr>
                  </a:outerShdw>
                </a:effectLst>
              </a:rPr>
              <a:t>σ</a:t>
            </a:r>
            <a:r>
              <a:rPr lang="en-US" sz="2000" baseline="-25000" dirty="0">
                <a:ln w="0"/>
                <a:effectLst>
                  <a:outerShdw blurRad="38100" dist="19050" dir="2700000" algn="tl" rotWithShape="0">
                    <a:schemeClr val="dk1">
                      <a:alpha val="40000"/>
                    </a:schemeClr>
                  </a:outerShdw>
                </a:effectLst>
              </a:rPr>
              <a:t>bias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σ</a:t>
            </a:r>
            <a:r>
              <a:rPr lang="en-US" sz="2000" baseline="-25000" dirty="0">
                <a:ln w="0"/>
                <a:effectLst>
                  <a:outerShdw blurRad="38100" dist="19050" dir="2700000" algn="tl" rotWithShape="0">
                    <a:schemeClr val="dk1">
                      <a:alpha val="40000"/>
                    </a:schemeClr>
                  </a:outerShdw>
                </a:effectLst>
              </a:rPr>
              <a:t>0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σ</a:t>
            </a:r>
            <a:r>
              <a:rPr lang="en-US" sz="2000" baseline="-25000" dirty="0">
                <a:ln w="0"/>
                <a:effectLst>
                  <a:outerShdw blurRad="38100" dist="19050" dir="2700000" algn="tl" rotWithShape="0">
                    <a:schemeClr val="dk1">
                      <a:alpha val="40000"/>
                    </a:schemeClr>
                  </a:outerShdw>
                </a:effectLst>
              </a:rPr>
              <a:t>desired </a:t>
            </a:r>
            <a:endParaRPr lang="en-US" sz="2000" baseline="-25000" dirty="0">
              <a:ln w="0"/>
              <a:solidFill>
                <a:schemeClr val="tx1"/>
              </a:solidFill>
              <a:effectLst>
                <a:outerShdw blurRad="38100" dist="19050" dir="2700000" algn="tl" rotWithShape="0">
                  <a:schemeClr val="dk1">
                    <a:alpha val="40000"/>
                  </a:schemeClr>
                </a:outerShdw>
              </a:effectLst>
            </a:endParaRPr>
          </a:p>
          <a:p>
            <a:pPr>
              <a:lnSpc>
                <a:spcPct val="150000"/>
              </a:lnSpc>
            </a:pP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 u, bias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u, 0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 u, desired </a:t>
            </a:r>
            <a:endParaRPr lang="en-US" sz="2000" baseline="-25000" dirty="0">
              <a:ln w="0"/>
              <a:solidFill>
                <a:schemeClr val="tx1"/>
              </a:solidFill>
              <a:effectLst>
                <a:outerShdw blurRad="38100" dist="19050" dir="2700000" algn="tl" rotWithShape="0">
                  <a:schemeClr val="dk1">
                    <a:alpha val="40000"/>
                  </a:schemeClr>
                </a:outerShdw>
              </a:effectLst>
            </a:endParaRPr>
          </a:p>
          <a:p>
            <a:pPr>
              <a:lnSpc>
                <a:spcPct val="150000"/>
              </a:lnSpc>
            </a:pP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 l, bias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l, 0  </a:t>
            </a:r>
            <a:r>
              <a:rPr lang="en-US" sz="2000" dirty="0">
                <a:ln w="0"/>
                <a:effectLst>
                  <a:outerShdw blurRad="38100" dist="19050" dir="2700000" algn="tl" rotWithShape="0">
                    <a:schemeClr val="dk1">
                      <a:alpha val="40000"/>
                    </a:schemeClr>
                  </a:outerShdw>
                </a:effectLst>
              </a:rPr>
              <a:t>- </a:t>
            </a:r>
            <a:r>
              <a:rPr lang="el-GR" sz="2000" dirty="0">
                <a:ln w="0"/>
                <a:solidFill>
                  <a:schemeClr val="tx1"/>
                </a:solidFill>
                <a:effectLst>
                  <a:outerShdw blurRad="38100" dist="19050" dir="2700000" algn="tl" rotWithShape="0">
                    <a:schemeClr val="dk1">
                      <a:alpha val="40000"/>
                    </a:schemeClr>
                  </a:outerShdw>
                </a:effectLst>
              </a:rPr>
              <a:t>ξ</a:t>
            </a:r>
            <a:r>
              <a:rPr lang="en-US" sz="2000" baseline="-25000" dirty="0">
                <a:ln w="0"/>
                <a:effectLst>
                  <a:outerShdw blurRad="38100" dist="19050" dir="2700000" algn="tl" rotWithShape="0">
                    <a:schemeClr val="dk1">
                      <a:alpha val="40000"/>
                    </a:schemeClr>
                  </a:outerShdw>
                </a:effectLst>
              </a:rPr>
              <a:t> l, desired </a:t>
            </a:r>
            <a:endParaRPr lang="en-US" sz="2000" baseline="-25000" dirty="0">
              <a:ln w="0"/>
              <a:solidFill>
                <a:schemeClr val="tx1"/>
              </a:solidFill>
              <a:effectLst>
                <a:outerShdw blurRad="38100" dist="19050" dir="2700000" algn="tl" rotWithShape="0">
                  <a:schemeClr val="dk1">
                    <a:alpha val="40000"/>
                  </a:schemeClr>
                </a:outerShdw>
              </a:effectLst>
            </a:endParaRPr>
          </a:p>
          <a:p>
            <a:pPr>
              <a:lnSpc>
                <a:spcPct val="150000"/>
              </a:lnSpc>
            </a:pPr>
            <a:endParaRPr lang="en-US" sz="2000" dirty="0"/>
          </a:p>
        </p:txBody>
      </p:sp>
      <p:sp>
        <p:nvSpPr>
          <p:cNvPr id="34" name="Rectangle: Rounded Corners 33">
            <a:extLst>
              <a:ext uri="{FF2B5EF4-FFF2-40B4-BE49-F238E27FC236}">
                <a16:creationId xmlns:a16="http://schemas.microsoft.com/office/drawing/2014/main" id="{7327D082-9278-46B8-9621-3F9522876BEB}"/>
              </a:ext>
            </a:extLst>
          </p:cNvPr>
          <p:cNvSpPr/>
          <p:nvPr/>
        </p:nvSpPr>
        <p:spPr>
          <a:xfrm>
            <a:off x="4729448" y="4071199"/>
            <a:ext cx="886118" cy="1919146"/>
          </a:xfrm>
          <a:prstGeom prst="round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a:t>
            </a:r>
            <a:endParaRPr lang="en-US" dirty="0"/>
          </a:p>
        </p:txBody>
      </p:sp>
      <p:cxnSp>
        <p:nvCxnSpPr>
          <p:cNvPr id="35" name="Straight Arrow Connector 34">
            <a:extLst>
              <a:ext uri="{FF2B5EF4-FFF2-40B4-BE49-F238E27FC236}">
                <a16:creationId xmlns:a16="http://schemas.microsoft.com/office/drawing/2014/main" id="{6AAF85E5-A662-46ED-8F55-1FEADA60ADE6}"/>
              </a:ext>
            </a:extLst>
          </p:cNvPr>
          <p:cNvCxnSpPr>
            <a:cxnSpLocks/>
            <a:stCxn id="36" idx="3"/>
            <a:endCxn id="34" idx="1"/>
          </p:cNvCxnSpPr>
          <p:nvPr/>
        </p:nvCxnSpPr>
        <p:spPr>
          <a:xfrm>
            <a:off x="4499730" y="5025271"/>
            <a:ext cx="229718" cy="55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AC44C80-6441-4AA4-907A-00E4098E52D3}"/>
              </a:ext>
            </a:extLst>
          </p:cNvPr>
          <p:cNvSpPr/>
          <p:nvPr/>
        </p:nvSpPr>
        <p:spPr>
          <a:xfrm>
            <a:off x="4107276" y="4751894"/>
            <a:ext cx="392454" cy="546754"/>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X</a:t>
            </a:r>
            <a:r>
              <a:rPr lang="en-US" baseline="-25000" dirty="0">
                <a:ln w="0"/>
                <a:solidFill>
                  <a:schemeClr val="tx1"/>
                </a:solidFill>
                <a:effectLst>
                  <a:outerShdw blurRad="38100" dist="19050" dir="2700000" algn="tl" rotWithShape="0">
                    <a:schemeClr val="dk1">
                      <a:alpha val="40000"/>
                    </a:schemeClr>
                  </a:outerShdw>
                </a:effectLst>
              </a:rPr>
              <a:t>t</a:t>
            </a:r>
          </a:p>
        </p:txBody>
      </p:sp>
      <p:sp>
        <p:nvSpPr>
          <p:cNvPr id="37" name="Rectangle: Rounded Corners 36">
            <a:extLst>
              <a:ext uri="{FF2B5EF4-FFF2-40B4-BE49-F238E27FC236}">
                <a16:creationId xmlns:a16="http://schemas.microsoft.com/office/drawing/2014/main" id="{FC50879E-94C4-44FA-9516-9E45CEC4CE26}"/>
              </a:ext>
            </a:extLst>
          </p:cNvPr>
          <p:cNvSpPr/>
          <p:nvPr/>
        </p:nvSpPr>
        <p:spPr>
          <a:xfrm>
            <a:off x="5855900" y="4071199"/>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μ</a:t>
            </a:r>
            <a:r>
              <a:rPr lang="en-US" baseline="-25000" dirty="0">
                <a:ln w="0"/>
                <a:solidFill>
                  <a:schemeClr val="tx1"/>
                </a:solidFill>
                <a:effectLst>
                  <a:outerShdw blurRad="38100" dist="19050" dir="2700000" algn="tl" rotWithShape="0">
                    <a:schemeClr val="dk1">
                      <a:alpha val="40000"/>
                    </a:schemeClr>
                  </a:outerShdw>
                </a:effectLst>
              </a:rPr>
              <a:t>t </a:t>
            </a:r>
          </a:p>
        </p:txBody>
      </p:sp>
      <p:sp>
        <p:nvSpPr>
          <p:cNvPr id="38" name="Rectangle: Rounded Corners 37">
            <a:extLst>
              <a:ext uri="{FF2B5EF4-FFF2-40B4-BE49-F238E27FC236}">
                <a16:creationId xmlns:a16="http://schemas.microsoft.com/office/drawing/2014/main" id="{B10889BA-F20A-4037-A7BC-086784332DEF}"/>
              </a:ext>
            </a:extLst>
          </p:cNvPr>
          <p:cNvSpPr/>
          <p:nvPr/>
        </p:nvSpPr>
        <p:spPr>
          <a:xfrm>
            <a:off x="5855900" y="4572394"/>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σ</a:t>
            </a:r>
            <a:r>
              <a:rPr lang="en-US" baseline="-25000" dirty="0">
                <a:ln w="0"/>
                <a:solidFill>
                  <a:schemeClr val="tx1"/>
                </a:solidFill>
                <a:effectLst>
                  <a:outerShdw blurRad="38100" dist="19050" dir="2700000" algn="tl" rotWithShape="0">
                    <a:schemeClr val="dk1">
                      <a:alpha val="40000"/>
                    </a:schemeClr>
                  </a:outerShdw>
                </a:effectLst>
              </a:rPr>
              <a:t>t</a:t>
            </a:r>
            <a:endParaRPr lang="en-US" dirty="0">
              <a:ln w="0"/>
              <a:solidFill>
                <a:schemeClr val="tx1"/>
              </a:solidFill>
              <a:effectLst>
                <a:outerShdw blurRad="38100" dist="19050" dir="2700000" algn="tl" rotWithShape="0">
                  <a:schemeClr val="dk1">
                    <a:alpha val="40000"/>
                  </a:schemeClr>
                </a:outerShdw>
              </a:effectLst>
            </a:endParaRPr>
          </a:p>
        </p:txBody>
      </p:sp>
      <p:sp>
        <p:nvSpPr>
          <p:cNvPr id="39" name="Rectangle: Rounded Corners 38">
            <a:extLst>
              <a:ext uri="{FF2B5EF4-FFF2-40B4-BE49-F238E27FC236}">
                <a16:creationId xmlns:a16="http://schemas.microsoft.com/office/drawing/2014/main" id="{5E8DD097-4C1C-406E-8EC2-CC285CE17FA0}"/>
              </a:ext>
            </a:extLst>
          </p:cNvPr>
          <p:cNvSpPr/>
          <p:nvPr/>
        </p:nvSpPr>
        <p:spPr>
          <a:xfrm>
            <a:off x="5855900" y="5073589"/>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u, t</a:t>
            </a:r>
            <a:endParaRPr lang="en-US" dirty="0">
              <a:ln w="0"/>
              <a:solidFill>
                <a:schemeClr val="tx1"/>
              </a:solidFill>
              <a:effectLst>
                <a:outerShdw blurRad="38100" dist="19050" dir="2700000" algn="tl" rotWithShape="0">
                  <a:schemeClr val="dk1">
                    <a:alpha val="40000"/>
                  </a:schemeClr>
                </a:outerShdw>
              </a:effectLst>
            </a:endParaRPr>
          </a:p>
        </p:txBody>
      </p:sp>
      <p:sp>
        <p:nvSpPr>
          <p:cNvPr id="40" name="Rectangle: Rounded Corners 39">
            <a:extLst>
              <a:ext uri="{FF2B5EF4-FFF2-40B4-BE49-F238E27FC236}">
                <a16:creationId xmlns:a16="http://schemas.microsoft.com/office/drawing/2014/main" id="{10971F86-3653-4C1F-BEDB-4A92EE6F44B1}"/>
              </a:ext>
            </a:extLst>
          </p:cNvPr>
          <p:cNvSpPr/>
          <p:nvPr/>
        </p:nvSpPr>
        <p:spPr>
          <a:xfrm>
            <a:off x="5855899" y="5574784"/>
            <a:ext cx="689729"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l, t</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1" name="Straight Arrow Connector 40">
            <a:extLst>
              <a:ext uri="{FF2B5EF4-FFF2-40B4-BE49-F238E27FC236}">
                <a16:creationId xmlns:a16="http://schemas.microsoft.com/office/drawing/2014/main" id="{0F034F91-A9AB-4F1D-8012-AC7BDF190A5A}"/>
              </a:ext>
            </a:extLst>
          </p:cNvPr>
          <p:cNvCxnSpPr>
            <a:cxnSpLocks/>
            <a:endCxn id="37" idx="1"/>
          </p:cNvCxnSpPr>
          <p:nvPr/>
        </p:nvCxnSpPr>
        <p:spPr>
          <a:xfrm>
            <a:off x="5596708" y="4278980"/>
            <a:ext cx="259192"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B461FC-8D51-44B6-B92C-279BE955E41D}"/>
              </a:ext>
            </a:extLst>
          </p:cNvPr>
          <p:cNvCxnSpPr>
            <a:cxnSpLocks/>
          </p:cNvCxnSpPr>
          <p:nvPr/>
        </p:nvCxnSpPr>
        <p:spPr>
          <a:xfrm>
            <a:off x="5615566" y="5778258"/>
            <a:ext cx="240334" cy="15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A11EAA-43A6-45A2-A025-77D0BDDFDCDF}"/>
              </a:ext>
            </a:extLst>
          </p:cNvPr>
          <p:cNvCxnSpPr>
            <a:cxnSpLocks/>
          </p:cNvCxnSpPr>
          <p:nvPr/>
        </p:nvCxnSpPr>
        <p:spPr>
          <a:xfrm>
            <a:off x="5596708" y="4780175"/>
            <a:ext cx="259191"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66DFED-B8BE-4045-ADA2-67021CF33329}"/>
              </a:ext>
            </a:extLst>
          </p:cNvPr>
          <p:cNvCxnSpPr>
            <a:cxnSpLocks/>
          </p:cNvCxnSpPr>
          <p:nvPr/>
        </p:nvCxnSpPr>
        <p:spPr>
          <a:xfrm flipV="1">
            <a:off x="5615566" y="5289221"/>
            <a:ext cx="240333" cy="942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Right Brace 44">
            <a:extLst>
              <a:ext uri="{FF2B5EF4-FFF2-40B4-BE49-F238E27FC236}">
                <a16:creationId xmlns:a16="http://schemas.microsoft.com/office/drawing/2014/main" id="{B4F7D934-3DC6-4D51-B3E2-AEFDD8619A8B}"/>
              </a:ext>
            </a:extLst>
          </p:cNvPr>
          <p:cNvSpPr/>
          <p:nvPr/>
        </p:nvSpPr>
        <p:spPr>
          <a:xfrm>
            <a:off x="8017049" y="4085747"/>
            <a:ext cx="234102" cy="191914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A5F76DCC-1D6D-4827-8FFD-11644AFA8A9E}"/>
              </a:ext>
            </a:extLst>
          </p:cNvPr>
          <p:cNvSpPr txBox="1"/>
          <p:nvPr/>
        </p:nvSpPr>
        <p:spPr>
          <a:xfrm>
            <a:off x="8151288" y="4543464"/>
            <a:ext cx="1273755" cy="880369"/>
          </a:xfrm>
          <a:prstGeom prst="rect">
            <a:avLst/>
          </a:prstGeom>
          <a:noFill/>
          <a:ln>
            <a:solidFill>
              <a:schemeClr val="bg1"/>
            </a:solidFill>
          </a:ln>
        </p:spPr>
        <p:txBody>
          <a:bodyPr wrap="square" rtlCol="0">
            <a:spAutoFit/>
          </a:bodyPr>
          <a:lstStyle/>
          <a:p>
            <a:pPr algn="ctr">
              <a:lnSpc>
                <a:spcPct val="150000"/>
              </a:lnSpc>
            </a:pPr>
            <a:r>
              <a:rPr lang="en-US" dirty="0">
                <a:ln w="0"/>
                <a:solidFill>
                  <a:schemeClr val="tx1"/>
                </a:solidFill>
                <a:effectLst>
                  <a:outerShdw blurRad="38100" dist="19050" dir="2700000" algn="tl" rotWithShape="0">
                    <a:schemeClr val="dk1">
                      <a:alpha val="40000"/>
                    </a:schemeClr>
                  </a:outerShdw>
                </a:effectLst>
              </a:rPr>
              <a:t>Bias </a:t>
            </a:r>
          </a:p>
          <a:p>
            <a:pPr algn="ctr">
              <a:lnSpc>
                <a:spcPct val="150000"/>
              </a:lnSpc>
            </a:pPr>
            <a:r>
              <a:rPr lang="en-US" dirty="0">
                <a:ln w="0"/>
                <a:solidFill>
                  <a:schemeClr val="tx1"/>
                </a:solidFill>
                <a:effectLst>
                  <a:outerShdw blurRad="38100" dist="19050" dir="2700000" algn="tl" rotWithShape="0">
                    <a:schemeClr val="dk1">
                      <a:alpha val="40000"/>
                    </a:schemeClr>
                  </a:outerShdw>
                </a:effectLst>
              </a:rPr>
              <a:t>Correction</a:t>
            </a:r>
            <a:endParaRPr lang="en-US" baseline="-25000" dirty="0">
              <a:ln w="0"/>
              <a:solidFill>
                <a:schemeClr val="tx1"/>
              </a:solidFill>
              <a:effectLst>
                <a:outerShdw blurRad="38100" dist="19050" dir="2700000" algn="tl" rotWithShape="0">
                  <a:schemeClr val="dk1">
                    <a:alpha val="40000"/>
                  </a:schemeClr>
                </a:outerShdw>
              </a:effectLst>
            </a:endParaRPr>
          </a:p>
        </p:txBody>
      </p:sp>
      <p:sp>
        <p:nvSpPr>
          <p:cNvPr id="47" name="Rectangle: Rounded Corners 46">
            <a:extLst>
              <a:ext uri="{FF2B5EF4-FFF2-40B4-BE49-F238E27FC236}">
                <a16:creationId xmlns:a16="http://schemas.microsoft.com/office/drawing/2014/main" id="{174ADB86-58AA-43DF-A729-CA095960FC94}"/>
              </a:ext>
            </a:extLst>
          </p:cNvPr>
          <p:cNvSpPr/>
          <p:nvPr/>
        </p:nvSpPr>
        <p:spPr>
          <a:xfrm>
            <a:off x="6809687" y="4076319"/>
            <a:ext cx="1207362"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μ</a:t>
            </a:r>
            <a:r>
              <a:rPr lang="en-US" baseline="-25000" dirty="0">
                <a:ln w="0"/>
                <a:solidFill>
                  <a:schemeClr val="tx1"/>
                </a:solidFill>
                <a:effectLst>
                  <a:outerShdw blurRad="38100" dist="19050" dir="2700000" algn="tl" rotWithShape="0">
                    <a:schemeClr val="dk1">
                      <a:alpha val="40000"/>
                    </a:schemeClr>
                  </a:outerShdw>
                </a:effectLst>
              </a:rPr>
              <a:t>t  </a:t>
            </a:r>
            <a:r>
              <a:rPr lang="en-US" dirty="0">
                <a:ln w="0"/>
                <a:solidFill>
                  <a:schemeClr val="tx1"/>
                </a:solidFill>
                <a:effectLst>
                  <a:outerShdw blurRad="38100" dist="19050" dir="2700000" algn="tl" rotWithShape="0">
                    <a:schemeClr val="dk1">
                      <a:alpha val="40000"/>
                    </a:schemeClr>
                  </a:outerShdw>
                </a:effectLst>
              </a:rPr>
              <a:t>- </a:t>
            </a:r>
            <a:r>
              <a:rPr lang="el-GR" dirty="0">
                <a:ln w="0"/>
                <a:solidFill>
                  <a:schemeClr val="tx1"/>
                </a:solidFill>
                <a:effectLst>
                  <a:outerShdw blurRad="38100" dist="19050" dir="2700000" algn="tl" rotWithShape="0">
                    <a:schemeClr val="dk1">
                      <a:alpha val="40000"/>
                    </a:schemeClr>
                  </a:outerShdw>
                </a:effectLst>
              </a:rPr>
              <a:t>μ</a:t>
            </a:r>
            <a:r>
              <a:rPr lang="en-US" baseline="-25000" dirty="0">
                <a:ln w="0"/>
                <a:solidFill>
                  <a:schemeClr val="tx1"/>
                </a:solidFill>
                <a:effectLst>
                  <a:outerShdw blurRad="38100" dist="19050" dir="2700000" algn="tl" rotWithShape="0">
                    <a:schemeClr val="dk1">
                      <a:alpha val="40000"/>
                    </a:schemeClr>
                  </a:outerShdw>
                </a:effectLst>
              </a:rPr>
              <a:t>bias</a:t>
            </a:r>
          </a:p>
        </p:txBody>
      </p:sp>
      <p:sp>
        <p:nvSpPr>
          <p:cNvPr id="48" name="Rectangle: Rounded Corners 47">
            <a:extLst>
              <a:ext uri="{FF2B5EF4-FFF2-40B4-BE49-F238E27FC236}">
                <a16:creationId xmlns:a16="http://schemas.microsoft.com/office/drawing/2014/main" id="{1CA8525E-B565-4B0B-BBE3-993EADE5722E}"/>
              </a:ext>
            </a:extLst>
          </p:cNvPr>
          <p:cNvSpPr/>
          <p:nvPr/>
        </p:nvSpPr>
        <p:spPr>
          <a:xfrm>
            <a:off x="6809687" y="4568087"/>
            <a:ext cx="1228192"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dirty="0">
                <a:ln w="0"/>
                <a:solidFill>
                  <a:schemeClr val="tx1"/>
                </a:solidFill>
                <a:effectLst>
                  <a:outerShdw blurRad="38100" dist="19050" dir="2700000" algn="tl" rotWithShape="0">
                    <a:schemeClr val="dk1">
                      <a:alpha val="40000"/>
                    </a:schemeClr>
                  </a:outerShdw>
                </a:effectLst>
              </a:rPr>
              <a:t>σ</a:t>
            </a:r>
            <a:r>
              <a:rPr lang="en-US" baseline="-25000" dirty="0">
                <a:ln w="0"/>
                <a:solidFill>
                  <a:schemeClr val="tx1"/>
                </a:solidFill>
                <a:effectLst>
                  <a:outerShdw blurRad="38100" dist="19050" dir="2700000" algn="tl" rotWithShape="0">
                    <a:schemeClr val="dk1">
                      <a:alpha val="40000"/>
                    </a:schemeClr>
                  </a:outerShdw>
                </a:effectLst>
              </a:rPr>
              <a:t>t  </a:t>
            </a:r>
            <a:r>
              <a:rPr lang="en-US" dirty="0">
                <a:ln w="0"/>
                <a:solidFill>
                  <a:schemeClr val="tx1"/>
                </a:solidFill>
                <a:effectLst>
                  <a:outerShdw blurRad="38100" dist="19050" dir="2700000" algn="tl" rotWithShape="0">
                    <a:schemeClr val="dk1">
                      <a:alpha val="40000"/>
                    </a:schemeClr>
                  </a:outerShdw>
                </a:effectLst>
              </a:rPr>
              <a:t>- </a:t>
            </a:r>
            <a:r>
              <a:rPr lang="el-GR" dirty="0">
                <a:ln w="0"/>
                <a:solidFill>
                  <a:schemeClr val="tx1"/>
                </a:solidFill>
                <a:effectLst>
                  <a:outerShdw blurRad="38100" dist="19050" dir="2700000" algn="tl" rotWithShape="0">
                    <a:schemeClr val="dk1">
                      <a:alpha val="40000"/>
                    </a:schemeClr>
                  </a:outerShdw>
                </a:effectLst>
              </a:rPr>
              <a:t>σ</a:t>
            </a:r>
            <a:r>
              <a:rPr lang="en-US" baseline="-25000" dirty="0">
                <a:ln w="0"/>
                <a:solidFill>
                  <a:schemeClr val="tx1"/>
                </a:solidFill>
                <a:effectLst>
                  <a:outerShdw blurRad="38100" dist="19050" dir="2700000" algn="tl" rotWithShape="0">
                    <a:schemeClr val="dk1">
                      <a:alpha val="40000"/>
                    </a:schemeClr>
                  </a:outerShdw>
                </a:effectLst>
              </a:rPr>
              <a:t> bias</a:t>
            </a:r>
          </a:p>
        </p:txBody>
      </p:sp>
      <p:sp>
        <p:nvSpPr>
          <p:cNvPr id="49" name="Rectangle: Rounded Corners 48">
            <a:extLst>
              <a:ext uri="{FF2B5EF4-FFF2-40B4-BE49-F238E27FC236}">
                <a16:creationId xmlns:a16="http://schemas.microsoft.com/office/drawing/2014/main" id="{CCD116D3-985C-4940-8A88-64FEF1130D18}"/>
              </a:ext>
            </a:extLst>
          </p:cNvPr>
          <p:cNvSpPr/>
          <p:nvPr/>
        </p:nvSpPr>
        <p:spPr>
          <a:xfrm>
            <a:off x="6809687" y="5069282"/>
            <a:ext cx="1228192"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u, t  </a:t>
            </a:r>
            <a:r>
              <a:rPr lang="en-US" dirty="0">
                <a:ln w="0"/>
                <a:solidFill>
                  <a:schemeClr val="tx1"/>
                </a:solidFill>
                <a:effectLst>
                  <a:outerShdw blurRad="38100" dist="19050" dir="2700000" algn="tl" rotWithShape="0">
                    <a:schemeClr val="dk1">
                      <a:alpha val="40000"/>
                    </a:schemeClr>
                  </a:outerShdw>
                </a:effectLst>
              </a:rPr>
              <a:t>- </a:t>
            </a: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u, bias</a:t>
            </a:r>
          </a:p>
        </p:txBody>
      </p:sp>
      <p:sp>
        <p:nvSpPr>
          <p:cNvPr id="50" name="Rectangle: Rounded Corners 49">
            <a:extLst>
              <a:ext uri="{FF2B5EF4-FFF2-40B4-BE49-F238E27FC236}">
                <a16:creationId xmlns:a16="http://schemas.microsoft.com/office/drawing/2014/main" id="{C6A34255-A143-4C3E-858B-C35CB94D61F5}"/>
              </a:ext>
            </a:extLst>
          </p:cNvPr>
          <p:cNvSpPr/>
          <p:nvPr/>
        </p:nvSpPr>
        <p:spPr>
          <a:xfrm>
            <a:off x="6809685" y="5570477"/>
            <a:ext cx="1207363" cy="415562"/>
          </a:xfrm>
          <a:prstGeom prst="roundRect">
            <a:avLst/>
          </a:prstGeom>
          <a:solidFill>
            <a:schemeClr val="accent6">
              <a:lumMod val="20000"/>
              <a:lumOff val="8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l, t  </a:t>
            </a:r>
            <a:r>
              <a:rPr lang="en-US" dirty="0">
                <a:ln w="0"/>
                <a:solidFill>
                  <a:schemeClr val="tx1"/>
                </a:solidFill>
                <a:effectLst>
                  <a:outerShdw blurRad="38100" dist="19050" dir="2700000" algn="tl" rotWithShape="0">
                    <a:schemeClr val="dk1">
                      <a:alpha val="40000"/>
                    </a:schemeClr>
                  </a:outerShdw>
                </a:effectLst>
              </a:rPr>
              <a:t>- </a:t>
            </a:r>
            <a:r>
              <a:rPr lang="el-GR" dirty="0">
                <a:ln w="0"/>
                <a:solidFill>
                  <a:schemeClr val="tx1"/>
                </a:solidFill>
                <a:effectLst>
                  <a:outerShdw blurRad="38100" dist="19050" dir="2700000" algn="tl" rotWithShape="0">
                    <a:schemeClr val="dk1">
                      <a:alpha val="40000"/>
                    </a:schemeClr>
                  </a:outerShdw>
                </a:effectLst>
              </a:rPr>
              <a:t>ξ</a:t>
            </a:r>
            <a:r>
              <a:rPr lang="en-US" baseline="-25000" dirty="0">
                <a:ln w="0"/>
                <a:solidFill>
                  <a:schemeClr val="tx1"/>
                </a:solidFill>
                <a:effectLst>
                  <a:outerShdw blurRad="38100" dist="19050" dir="2700000" algn="tl" rotWithShape="0">
                    <a:schemeClr val="dk1">
                      <a:alpha val="40000"/>
                    </a:schemeClr>
                  </a:outerShdw>
                </a:effectLst>
              </a:rPr>
              <a:t> l, bias </a:t>
            </a:r>
          </a:p>
        </p:txBody>
      </p:sp>
      <p:cxnSp>
        <p:nvCxnSpPr>
          <p:cNvPr id="51" name="Straight Arrow Connector 50">
            <a:extLst>
              <a:ext uri="{FF2B5EF4-FFF2-40B4-BE49-F238E27FC236}">
                <a16:creationId xmlns:a16="http://schemas.microsoft.com/office/drawing/2014/main" id="{2AE24285-F333-4674-A4B5-65AF56AA6860}"/>
              </a:ext>
            </a:extLst>
          </p:cNvPr>
          <p:cNvCxnSpPr>
            <a:cxnSpLocks/>
            <a:stCxn id="37" idx="3"/>
            <a:endCxn id="47" idx="1"/>
          </p:cNvCxnSpPr>
          <p:nvPr/>
        </p:nvCxnSpPr>
        <p:spPr>
          <a:xfrm>
            <a:off x="6545629" y="4278980"/>
            <a:ext cx="264058" cy="51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10CB59B-F0F3-4BEA-94B8-28D2375F6F61}"/>
              </a:ext>
            </a:extLst>
          </p:cNvPr>
          <p:cNvCxnSpPr>
            <a:cxnSpLocks/>
            <a:stCxn id="40" idx="3"/>
            <a:endCxn id="50" idx="1"/>
          </p:cNvCxnSpPr>
          <p:nvPr/>
        </p:nvCxnSpPr>
        <p:spPr>
          <a:xfrm flipV="1">
            <a:off x="6545628" y="5778258"/>
            <a:ext cx="264057" cy="43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D5E94D-C47F-4E00-8914-7CD10605FA9F}"/>
              </a:ext>
            </a:extLst>
          </p:cNvPr>
          <p:cNvCxnSpPr>
            <a:cxnSpLocks/>
            <a:stCxn id="38" idx="3"/>
            <a:endCxn id="48" idx="1"/>
          </p:cNvCxnSpPr>
          <p:nvPr/>
        </p:nvCxnSpPr>
        <p:spPr>
          <a:xfrm flipV="1">
            <a:off x="6545629" y="4775868"/>
            <a:ext cx="264058" cy="43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C175ADB-A447-4405-8F63-B3F003476A30}"/>
              </a:ext>
            </a:extLst>
          </p:cNvPr>
          <p:cNvCxnSpPr>
            <a:cxnSpLocks/>
            <a:stCxn id="39" idx="3"/>
            <a:endCxn id="49" idx="1"/>
          </p:cNvCxnSpPr>
          <p:nvPr/>
        </p:nvCxnSpPr>
        <p:spPr>
          <a:xfrm flipV="1">
            <a:off x="6545629" y="5277063"/>
            <a:ext cx="264058" cy="43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Left Brace 72">
            <a:extLst>
              <a:ext uri="{FF2B5EF4-FFF2-40B4-BE49-F238E27FC236}">
                <a16:creationId xmlns:a16="http://schemas.microsoft.com/office/drawing/2014/main" id="{3C683F0E-266C-44A0-A9C4-762FA63ED417}"/>
              </a:ext>
            </a:extLst>
          </p:cNvPr>
          <p:cNvSpPr/>
          <p:nvPr/>
        </p:nvSpPr>
        <p:spPr>
          <a:xfrm>
            <a:off x="3862405" y="1635550"/>
            <a:ext cx="197963" cy="2022050"/>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2C94BE4A-EB6D-46B7-BE81-F3A2D2284EC6}"/>
              </a:ext>
            </a:extLst>
          </p:cNvPr>
          <p:cNvSpPr/>
          <p:nvPr/>
        </p:nvSpPr>
        <p:spPr>
          <a:xfrm>
            <a:off x="3871836" y="3954542"/>
            <a:ext cx="197963" cy="2022050"/>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938D59CB-1396-4AAF-8161-99107A7AD703}"/>
              </a:ext>
            </a:extLst>
          </p:cNvPr>
          <p:cNvSpPr/>
          <p:nvPr/>
        </p:nvSpPr>
        <p:spPr>
          <a:xfrm>
            <a:off x="1784413" y="1924665"/>
            <a:ext cx="2008865" cy="1337409"/>
          </a:xfrm>
          <a:prstGeom prst="roundRect">
            <a:avLst/>
          </a:prstGeom>
          <a:solidFill>
            <a:schemeClr val="bg1">
              <a:lumMod val="9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a:t>
            </a:r>
            <a:r>
              <a:rPr lang="en-US" baseline="30000" dirty="0">
                <a:ln w="0"/>
                <a:solidFill>
                  <a:schemeClr val="tx1"/>
                </a:solidFill>
                <a:effectLst>
                  <a:outerShdw blurRad="38100" dist="19050" dir="2700000" algn="tl" rotWithShape="0">
                    <a:schemeClr val="dk1">
                      <a:alpha val="40000"/>
                    </a:schemeClr>
                  </a:outerShdw>
                </a:effectLst>
              </a:rPr>
              <a:t>st</a:t>
            </a:r>
            <a:r>
              <a:rPr lang="en-US" dirty="0">
                <a:ln w="0"/>
                <a:solidFill>
                  <a:schemeClr val="tx1"/>
                </a:solidFill>
                <a:effectLst>
                  <a:outerShdw blurRad="38100" dist="19050" dir="2700000" algn="tl" rotWithShape="0">
                    <a:schemeClr val="dk1">
                      <a:alpha val="40000"/>
                    </a:schemeClr>
                  </a:outerShdw>
                </a:effectLst>
              </a:rPr>
              <a:t> iteration (backpropagation disabled)</a:t>
            </a:r>
          </a:p>
        </p:txBody>
      </p:sp>
      <p:sp>
        <p:nvSpPr>
          <p:cNvPr id="77" name="Rectangle: Rounded Corners 76">
            <a:extLst>
              <a:ext uri="{FF2B5EF4-FFF2-40B4-BE49-F238E27FC236}">
                <a16:creationId xmlns:a16="http://schemas.microsoft.com/office/drawing/2014/main" id="{27D09F59-0773-484D-814C-863AD245A00E}"/>
              </a:ext>
            </a:extLst>
          </p:cNvPr>
          <p:cNvSpPr/>
          <p:nvPr/>
        </p:nvSpPr>
        <p:spPr>
          <a:xfrm>
            <a:off x="1784413" y="4153290"/>
            <a:ext cx="2027723" cy="1594728"/>
          </a:xfrm>
          <a:prstGeom prst="roundRect">
            <a:avLst/>
          </a:prstGeom>
          <a:solidFill>
            <a:schemeClr val="bg1">
              <a:lumMod val="9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Subsequent iterations (backpropagation enabled)</a:t>
            </a:r>
          </a:p>
        </p:txBody>
      </p:sp>
      <p:cxnSp>
        <p:nvCxnSpPr>
          <p:cNvPr id="81" name="Straight Arrow Connector 80">
            <a:extLst>
              <a:ext uri="{FF2B5EF4-FFF2-40B4-BE49-F238E27FC236}">
                <a16:creationId xmlns:a16="http://schemas.microsoft.com/office/drawing/2014/main" id="{5BB65311-329A-4421-A3D1-1AB3A3168E5C}"/>
              </a:ext>
            </a:extLst>
          </p:cNvPr>
          <p:cNvCxnSpPr>
            <a:cxnSpLocks/>
          </p:cNvCxnSpPr>
          <p:nvPr/>
        </p:nvCxnSpPr>
        <p:spPr>
          <a:xfrm>
            <a:off x="2966858" y="3344165"/>
            <a:ext cx="0" cy="727034"/>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195207-8D4B-480A-B95E-D0358D0E4720}"/>
              </a:ext>
            </a:extLst>
          </p:cNvPr>
          <p:cNvSpPr>
            <a:spLocks noGrp="1"/>
          </p:cNvSpPr>
          <p:nvPr>
            <p:ph type="title"/>
          </p:nvPr>
        </p:nvSpPr>
        <p:spPr>
          <a:xfrm>
            <a:off x="838200" y="365126"/>
            <a:ext cx="10436258" cy="1019828"/>
          </a:xfrm>
        </p:spPr>
        <p:txBody>
          <a:bodyPr/>
          <a:lstStyle/>
          <a:p>
            <a:r>
              <a:rPr lang="en-US" dirty="0"/>
              <a:t>Model Bias Offset</a:t>
            </a:r>
          </a:p>
        </p:txBody>
      </p:sp>
      <p:sp>
        <p:nvSpPr>
          <p:cNvPr id="4" name="Slide Number Placeholder 3">
            <a:extLst>
              <a:ext uri="{FF2B5EF4-FFF2-40B4-BE49-F238E27FC236}">
                <a16:creationId xmlns:a16="http://schemas.microsoft.com/office/drawing/2014/main" id="{856A8A87-F446-7404-52EF-0F4FAA247F3C}"/>
              </a:ext>
            </a:extLst>
          </p:cNvPr>
          <p:cNvSpPr>
            <a:spLocks noGrp="1"/>
          </p:cNvSpPr>
          <p:nvPr>
            <p:ph type="sldNum" sz="quarter" idx="12"/>
          </p:nvPr>
        </p:nvSpPr>
        <p:spPr/>
        <p:txBody>
          <a:bodyPr/>
          <a:lstStyle/>
          <a:p>
            <a:fld id="{353EF040-65F6-4A8A-973D-FD930D3F1E03}" type="slidenum">
              <a:rPr lang="en-US" smtClean="0"/>
              <a:t>16</a:t>
            </a:fld>
            <a:endParaRPr lang="en-US"/>
          </a:p>
        </p:txBody>
      </p:sp>
    </p:spTree>
    <p:extLst>
      <p:ext uri="{BB962C8B-B14F-4D97-AF65-F5344CB8AC3E}">
        <p14:creationId xmlns:p14="http://schemas.microsoft.com/office/powerpoint/2010/main" val="192394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9" grpId="0" animBg="1"/>
      <p:bldP spid="20" grpId="0" animBg="1"/>
      <p:bldP spid="21" grpId="0" animBg="1"/>
      <p:bldP spid="32" grpId="0" animBg="1"/>
      <p:bldP spid="33" grpId="0" animBg="1"/>
      <p:bldP spid="34" grpId="0" animBg="1"/>
      <p:bldP spid="36" grpId="0" animBg="1"/>
      <p:bldP spid="37" grpId="0" animBg="1"/>
      <p:bldP spid="38" grpId="0" animBg="1"/>
      <p:bldP spid="39" grpId="0" animBg="1"/>
      <p:bldP spid="40" grpId="0" animBg="1"/>
      <p:bldP spid="45" grpId="0" animBg="1"/>
      <p:bldP spid="46" grpId="0" animBg="1"/>
      <p:bldP spid="47" grpId="0" animBg="1"/>
      <p:bldP spid="48" grpId="0" animBg="1"/>
      <p:bldP spid="49" grpId="0" animBg="1"/>
      <p:bldP spid="50" grpId="0" animBg="1"/>
      <p:bldP spid="73" grpId="0" animBg="1"/>
      <p:bldP spid="74" grpId="0" animBg="1"/>
      <p:bldP spid="76" grpId="0" animBg="1"/>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E32A-127A-98C2-0FB8-61FDA395F3CE}"/>
              </a:ext>
            </a:extLst>
          </p:cNvPr>
          <p:cNvSpPr>
            <a:spLocks noGrp="1"/>
          </p:cNvSpPr>
          <p:nvPr>
            <p:ph type="title"/>
          </p:nvPr>
        </p:nvSpPr>
        <p:spPr/>
        <p:txBody>
          <a:bodyPr>
            <a:normAutofit fontScale="90000"/>
          </a:bodyPr>
          <a:lstStyle/>
          <a:p>
            <a:r>
              <a:rPr lang="en-US" dirty="0"/>
              <a:t>Experimental Evaluation</a:t>
            </a:r>
          </a:p>
        </p:txBody>
      </p:sp>
      <p:sp>
        <p:nvSpPr>
          <p:cNvPr id="3" name="Content Placeholder 2">
            <a:extLst>
              <a:ext uri="{FF2B5EF4-FFF2-40B4-BE49-F238E27FC236}">
                <a16:creationId xmlns:a16="http://schemas.microsoft.com/office/drawing/2014/main" id="{96FC6186-4730-F193-0AEE-0E933215CBC8}"/>
              </a:ext>
            </a:extLst>
          </p:cNvPr>
          <p:cNvSpPr>
            <a:spLocks noGrp="1"/>
          </p:cNvSpPr>
          <p:nvPr>
            <p:ph idx="1"/>
          </p:nvPr>
        </p:nvSpPr>
        <p:spPr/>
        <p:txBody>
          <a:bodyPr>
            <a:normAutofit/>
          </a:bodyPr>
          <a:lstStyle/>
          <a:p>
            <a:r>
              <a:rPr lang="en-US" dirty="0"/>
              <a:t>Research Questions</a:t>
            </a:r>
          </a:p>
          <a:p>
            <a:pPr lvl="1"/>
            <a:r>
              <a:rPr lang="en-US" b="1" dirty="0"/>
              <a:t>RQ1</a:t>
            </a:r>
            <a:r>
              <a:rPr lang="en-US" dirty="0"/>
              <a:t>: Can we accurately estimate the parameters of the GEV distribution from the input data using deep learning?</a:t>
            </a:r>
          </a:p>
          <a:p>
            <a:pPr lvl="1"/>
            <a:r>
              <a:rPr lang="en-US" b="1" dirty="0"/>
              <a:t>RQ2</a:t>
            </a:r>
            <a:r>
              <a:rPr lang="en-US" dirty="0"/>
              <a:t>: Does the incorporation of GEV distribution improve the performance of forecasting extreme values? </a:t>
            </a:r>
          </a:p>
          <a:p>
            <a:endParaRPr lang="en-US" dirty="0"/>
          </a:p>
          <a:p>
            <a:r>
              <a:rPr lang="en-US" dirty="0"/>
              <a:t>Datasets</a:t>
            </a:r>
          </a:p>
          <a:p>
            <a:pPr lvl="1"/>
            <a:r>
              <a:rPr lang="en-US" dirty="0"/>
              <a:t>Synthetic: generated assuming the GEV parameters are given</a:t>
            </a:r>
          </a:p>
          <a:p>
            <a:pPr lvl="1"/>
            <a:r>
              <a:rPr lang="en-US" dirty="0"/>
              <a:t>Real world: </a:t>
            </a:r>
          </a:p>
          <a:p>
            <a:pPr lvl="2"/>
            <a:r>
              <a:rPr lang="en-US" dirty="0"/>
              <a:t>Hurricane (forecasting maximum wind speed for a 2-day window)</a:t>
            </a:r>
          </a:p>
          <a:p>
            <a:pPr lvl="2"/>
            <a:r>
              <a:rPr lang="en-US" dirty="0"/>
              <a:t>Ausgrid (predicting maximum energy usage for a 48-hour window)</a:t>
            </a:r>
          </a:p>
          <a:p>
            <a:pPr lvl="2"/>
            <a:r>
              <a:rPr lang="en-US" dirty="0"/>
              <a:t>Weather (forecasting maximum temperature for an 8-hour window)</a:t>
            </a:r>
          </a:p>
        </p:txBody>
      </p:sp>
      <p:sp>
        <p:nvSpPr>
          <p:cNvPr id="4" name="Slide Number Placeholder 3">
            <a:extLst>
              <a:ext uri="{FF2B5EF4-FFF2-40B4-BE49-F238E27FC236}">
                <a16:creationId xmlns:a16="http://schemas.microsoft.com/office/drawing/2014/main" id="{CBE2B4C3-7E4D-DE7C-99AD-4476C4ED8140}"/>
              </a:ext>
            </a:extLst>
          </p:cNvPr>
          <p:cNvSpPr>
            <a:spLocks noGrp="1"/>
          </p:cNvSpPr>
          <p:nvPr>
            <p:ph type="sldNum" sz="quarter" idx="12"/>
          </p:nvPr>
        </p:nvSpPr>
        <p:spPr/>
        <p:txBody>
          <a:bodyPr/>
          <a:lstStyle/>
          <a:p>
            <a:fld id="{353EF040-65F6-4A8A-973D-FD930D3F1E03}" type="slidenum">
              <a:rPr lang="en-US" smtClean="0"/>
              <a:t>17</a:t>
            </a:fld>
            <a:endParaRPr lang="en-US"/>
          </a:p>
        </p:txBody>
      </p:sp>
    </p:spTree>
    <p:extLst>
      <p:ext uri="{BB962C8B-B14F-4D97-AF65-F5344CB8AC3E}">
        <p14:creationId xmlns:p14="http://schemas.microsoft.com/office/powerpoint/2010/main" val="34030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808E-9B69-4C39-A443-665331F7E2F1}"/>
              </a:ext>
            </a:extLst>
          </p:cNvPr>
          <p:cNvSpPr>
            <a:spLocks noGrp="1"/>
          </p:cNvSpPr>
          <p:nvPr>
            <p:ph type="title"/>
          </p:nvPr>
        </p:nvSpPr>
        <p:spPr/>
        <p:txBody>
          <a:bodyPr>
            <a:normAutofit fontScale="90000"/>
          </a:bodyPr>
          <a:lstStyle/>
          <a:p>
            <a:r>
              <a:rPr lang="en-US" dirty="0"/>
              <a:t>Experimental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D0C7D-2AB2-4D24-EDF2-DE1B9BFC5E34}"/>
                  </a:ext>
                </a:extLst>
              </p:cNvPr>
              <p:cNvSpPr>
                <a:spLocks noGrp="1"/>
              </p:cNvSpPr>
              <p:nvPr>
                <p:ph idx="1"/>
              </p:nvPr>
            </p:nvSpPr>
            <p:spPr>
              <a:xfrm>
                <a:off x="838199" y="901700"/>
                <a:ext cx="11025403" cy="5275263"/>
              </a:xfrm>
            </p:spPr>
            <p:txBody>
              <a:bodyPr/>
              <a:lstStyle/>
              <a:p>
                <a:r>
                  <a:rPr lang="en-US" b="1" dirty="0"/>
                  <a:t>RQ1:</a:t>
                </a:r>
                <a:r>
                  <a:rPr lang="en-US" dirty="0"/>
                  <a:t> Can we accurately estimate the parameters of the GEV distribution from the input data using deep learning?</a:t>
                </a:r>
              </a:p>
              <a:p>
                <a:pPr lvl="2"/>
                <a:endParaRPr lang="en-US" dirty="0"/>
              </a:p>
              <a:p>
                <a:pPr lvl="1"/>
                <a:r>
                  <a:rPr lang="en-US" dirty="0"/>
                  <a:t>Experiment with synthetic data (with known GEV parameters)</a:t>
                </a:r>
              </a:p>
              <a:p>
                <a:pPr lvl="2"/>
                <a:r>
                  <a:rPr lang="en-US" dirty="0"/>
                  <a:t> </a:t>
                </a:r>
              </a:p>
              <a:p>
                <a:pPr lvl="2"/>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 </m:t>
                    </m:r>
                    <m:r>
                      <a:rPr lang="en-US" b="0" i="1" smtClean="0">
                        <a:latin typeface="Cambria Math" panose="02040503050406030204" pitchFamily="18" charset="0"/>
                      </a:rPr>
                      <m:t>𝐺𝐸𝑉</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𝜉</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r>
                      <a:rPr lang="en-US" b="0" i="0"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ctrlPr>
                          <a:rPr lang="el-GR"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2</m:t>
                            </m:r>
                          </m:sup>
                        </m:sSup>
                      </m:e>
                    </m:d>
                  </m:oMath>
                </a14:m>
                <a:endParaRPr lang="en-US" b="0" dirty="0">
                  <a:ea typeface="Cambria Math" panose="02040503050406030204" pitchFamily="18" charset="0"/>
                </a:endParaRPr>
              </a:p>
              <a:p>
                <a:pPr lvl="2"/>
                <a:endParaRPr lang="en-US" dirty="0"/>
              </a:p>
              <a:p>
                <a:pPr lvl="1"/>
                <a:r>
                  <a:rPr lang="en-US" dirty="0"/>
                  <a:t>Results</a:t>
                </a:r>
              </a:p>
              <a:p>
                <a:pPr marL="0" indent="0">
                  <a:buNone/>
                </a:pPr>
                <a:endParaRPr lang="en-US" b="1" dirty="0"/>
              </a:p>
            </p:txBody>
          </p:sp>
        </mc:Choice>
        <mc:Fallback xmlns="">
          <p:sp>
            <p:nvSpPr>
              <p:cNvPr id="3" name="Content Placeholder 2">
                <a:extLst>
                  <a:ext uri="{FF2B5EF4-FFF2-40B4-BE49-F238E27FC236}">
                    <a16:creationId xmlns:a16="http://schemas.microsoft.com/office/drawing/2014/main" id="{8D9D0C7D-2AB2-4D24-EDF2-DE1B9BFC5E34}"/>
                  </a:ext>
                </a:extLst>
              </p:cNvPr>
              <p:cNvSpPr>
                <a:spLocks noGrp="1" noRot="1" noChangeAspect="1" noMove="1" noResize="1" noEditPoints="1" noAdjustHandles="1" noChangeArrowheads="1" noChangeShapeType="1" noTextEdit="1"/>
              </p:cNvSpPr>
              <p:nvPr>
                <p:ph idx="1"/>
              </p:nvPr>
            </p:nvSpPr>
            <p:spPr>
              <a:xfrm>
                <a:off x="838199" y="901700"/>
                <a:ext cx="11025403" cy="5275263"/>
              </a:xfrm>
              <a:blipFill>
                <a:blip r:embed="rId3"/>
                <a:stretch>
                  <a:fillRect l="-940" t="-1965" r="-11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6808406-C57E-1522-465B-44212DC736A9}"/>
              </a:ext>
            </a:extLst>
          </p:cNvPr>
          <p:cNvSpPr>
            <a:spLocks noGrp="1"/>
          </p:cNvSpPr>
          <p:nvPr>
            <p:ph type="sldNum" sz="quarter" idx="12"/>
          </p:nvPr>
        </p:nvSpPr>
        <p:spPr/>
        <p:txBody>
          <a:bodyPr/>
          <a:lstStyle/>
          <a:p>
            <a:fld id="{353EF040-65F6-4A8A-973D-FD930D3F1E03}" type="slidenum">
              <a:rPr lang="en-US" smtClean="0"/>
              <a:t>18</a:t>
            </a:fld>
            <a:endParaRPr lang="en-US"/>
          </a:p>
        </p:txBody>
      </p:sp>
      <p:pic>
        <p:nvPicPr>
          <p:cNvPr id="6" name="Picture 5">
            <a:extLst>
              <a:ext uri="{FF2B5EF4-FFF2-40B4-BE49-F238E27FC236}">
                <a16:creationId xmlns:a16="http://schemas.microsoft.com/office/drawing/2014/main" id="{7D71376C-0041-2548-DEF7-6E334E78CEBF}"/>
              </a:ext>
            </a:extLst>
          </p:cNvPr>
          <p:cNvPicPr>
            <a:picLocks noChangeAspect="1"/>
          </p:cNvPicPr>
          <p:nvPr/>
        </p:nvPicPr>
        <p:blipFill>
          <a:blip r:embed="rId4"/>
          <a:stretch>
            <a:fillRect/>
          </a:stretch>
        </p:blipFill>
        <p:spPr>
          <a:xfrm>
            <a:off x="7885101" y="4391923"/>
            <a:ext cx="4116947" cy="1181716"/>
          </a:xfrm>
          <a:prstGeom prst="rect">
            <a:avLst/>
          </a:prstGeom>
        </p:spPr>
      </p:pic>
      <p:sp>
        <p:nvSpPr>
          <p:cNvPr id="13" name="TextBox 12">
            <a:extLst>
              <a:ext uri="{FF2B5EF4-FFF2-40B4-BE49-F238E27FC236}">
                <a16:creationId xmlns:a16="http://schemas.microsoft.com/office/drawing/2014/main" id="{57B858A3-9CAF-4E4D-5459-75CCFC513302}"/>
              </a:ext>
            </a:extLst>
          </p:cNvPr>
          <p:cNvSpPr txBox="1"/>
          <p:nvPr/>
        </p:nvSpPr>
        <p:spPr>
          <a:xfrm>
            <a:off x="1652490" y="3930839"/>
            <a:ext cx="1302729" cy="369332"/>
          </a:xfrm>
          <a:prstGeom prst="rect">
            <a:avLst/>
          </a:prstGeom>
          <a:noFill/>
        </p:spPr>
        <p:txBody>
          <a:bodyPr wrap="none" rtlCol="0">
            <a:spAutoFit/>
          </a:bodyPr>
          <a:lstStyle/>
          <a:p>
            <a:r>
              <a:rPr lang="en-GB" dirty="0"/>
              <a:t>Location (μ)</a:t>
            </a:r>
            <a:endParaRPr lang="en-US" dirty="0"/>
          </a:p>
        </p:txBody>
      </p:sp>
      <p:sp>
        <p:nvSpPr>
          <p:cNvPr id="15" name="TextBox 14">
            <a:extLst>
              <a:ext uri="{FF2B5EF4-FFF2-40B4-BE49-F238E27FC236}">
                <a16:creationId xmlns:a16="http://schemas.microsoft.com/office/drawing/2014/main" id="{F9EDCB7F-6110-E030-A189-305CEA5D109A}"/>
              </a:ext>
            </a:extLst>
          </p:cNvPr>
          <p:cNvSpPr txBox="1"/>
          <p:nvPr/>
        </p:nvSpPr>
        <p:spPr>
          <a:xfrm>
            <a:off x="4003321" y="3889870"/>
            <a:ext cx="1003300" cy="369332"/>
          </a:xfrm>
          <a:prstGeom prst="rect">
            <a:avLst/>
          </a:prstGeom>
          <a:noFill/>
        </p:spPr>
        <p:txBody>
          <a:bodyPr wrap="square">
            <a:spAutoFit/>
          </a:bodyPr>
          <a:lstStyle/>
          <a:p>
            <a:r>
              <a:rPr lang="en-GB" dirty="0"/>
              <a:t>Scale (σ)</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DF94A37-AE6F-33C8-C7E3-45AE4D61B280}"/>
                  </a:ext>
                </a:extLst>
              </p:cNvPr>
              <p:cNvSpPr txBox="1"/>
              <p:nvPr/>
            </p:nvSpPr>
            <p:spPr>
              <a:xfrm>
                <a:off x="6314305" y="3930839"/>
                <a:ext cx="1150385" cy="369332"/>
              </a:xfrm>
              <a:prstGeom prst="rect">
                <a:avLst/>
              </a:prstGeom>
              <a:noFill/>
            </p:spPr>
            <p:txBody>
              <a:bodyPr wrap="square">
                <a:spAutoFit/>
              </a:bodyPr>
              <a:lstStyle/>
              <a:p>
                <a:r>
                  <a:rPr lang="en-GB" dirty="0"/>
                  <a:t>Shape (</a:t>
                </a:r>
                <a14:m>
                  <m:oMath xmlns:m="http://schemas.openxmlformats.org/officeDocument/2006/math">
                    <m:r>
                      <m:rPr>
                        <m:nor/>
                      </m:rPr>
                      <a:rPr lang="en-GB" sz="1800" dirty="0" smtClean="0"/>
                      <m:t>ξ</m:t>
                    </m:r>
                  </m:oMath>
                </a14:m>
                <a:r>
                  <a:rPr lang="en-GB" dirty="0"/>
                  <a:t>)</a:t>
                </a:r>
                <a:endParaRPr lang="en-US" dirty="0"/>
              </a:p>
            </p:txBody>
          </p:sp>
        </mc:Choice>
        <mc:Fallback xmlns="">
          <p:sp>
            <p:nvSpPr>
              <p:cNvPr id="16" name="TextBox 15">
                <a:extLst>
                  <a:ext uri="{FF2B5EF4-FFF2-40B4-BE49-F238E27FC236}">
                    <a16:creationId xmlns:a16="http://schemas.microsoft.com/office/drawing/2014/main" id="{8DF94A37-AE6F-33C8-C7E3-45AE4D61B280}"/>
                  </a:ext>
                </a:extLst>
              </p:cNvPr>
              <p:cNvSpPr txBox="1">
                <a:spLocks noRot="1" noChangeAspect="1" noMove="1" noResize="1" noEditPoints="1" noAdjustHandles="1" noChangeArrowheads="1" noChangeShapeType="1" noTextEdit="1"/>
              </p:cNvSpPr>
              <p:nvPr/>
            </p:nvSpPr>
            <p:spPr>
              <a:xfrm>
                <a:off x="6314305" y="3930839"/>
                <a:ext cx="1150385" cy="369332"/>
              </a:xfrm>
              <a:prstGeom prst="rect">
                <a:avLst/>
              </a:prstGeom>
              <a:blipFill>
                <a:blip r:embed="rId5"/>
                <a:stretch>
                  <a:fillRect l="-4762" t="-10000" b="-26667"/>
                </a:stretch>
              </a:blipFill>
            </p:spPr>
            <p:txBody>
              <a:bodyPr/>
              <a:lstStyle/>
              <a:p>
                <a:r>
                  <a:rPr lang="en-US">
                    <a:noFill/>
                  </a:rPr>
                  <a:t> </a:t>
                </a:r>
              </a:p>
            </p:txBody>
          </p:sp>
        </mc:Fallback>
      </mc:AlternateContent>
      <p:pic>
        <p:nvPicPr>
          <p:cNvPr id="9" name="Picture 8" descr="Chart&#10;&#10;Description automatically generated">
            <a:extLst>
              <a:ext uri="{FF2B5EF4-FFF2-40B4-BE49-F238E27FC236}">
                <a16:creationId xmlns:a16="http://schemas.microsoft.com/office/drawing/2014/main" id="{A9913642-4773-4DB0-4511-824CABF9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2923" y="4241153"/>
            <a:ext cx="2125070" cy="1618491"/>
          </a:xfrm>
          <a:prstGeom prst="rect">
            <a:avLst/>
          </a:prstGeom>
        </p:spPr>
      </p:pic>
      <p:pic>
        <p:nvPicPr>
          <p:cNvPr id="11" name="Picture 10" descr="Chart, scatter chart&#10;&#10;Description automatically generated">
            <a:extLst>
              <a:ext uri="{FF2B5EF4-FFF2-40B4-BE49-F238E27FC236}">
                <a16:creationId xmlns:a16="http://schemas.microsoft.com/office/drawing/2014/main" id="{D3F58FAE-6242-1426-C876-221B17C887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826" y="4241154"/>
            <a:ext cx="2185420" cy="1618491"/>
          </a:xfrm>
          <a:prstGeom prst="rect">
            <a:avLst/>
          </a:prstGeom>
        </p:spPr>
      </p:pic>
      <p:pic>
        <p:nvPicPr>
          <p:cNvPr id="18" name="Picture 17" descr="Chart&#10;&#10;Description automatically generated">
            <a:extLst>
              <a:ext uri="{FF2B5EF4-FFF2-40B4-BE49-F238E27FC236}">
                <a16:creationId xmlns:a16="http://schemas.microsoft.com/office/drawing/2014/main" id="{FF1149B4-BCF1-31C8-746B-F1D1D2E464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360" y="4241154"/>
            <a:ext cx="2185420" cy="1618491"/>
          </a:xfrm>
          <a:prstGeom prst="rect">
            <a:avLst/>
          </a:prstGeom>
        </p:spPr>
      </p:pic>
      <p:pic>
        <p:nvPicPr>
          <p:cNvPr id="5" name="Picture 4">
            <a:extLst>
              <a:ext uri="{FF2B5EF4-FFF2-40B4-BE49-F238E27FC236}">
                <a16:creationId xmlns:a16="http://schemas.microsoft.com/office/drawing/2014/main" id="{7F3EF56F-B14A-C4D5-FFD6-6A1E6AC164DC}"/>
              </a:ext>
            </a:extLst>
          </p:cNvPr>
          <p:cNvPicPr>
            <a:picLocks noChangeAspect="1"/>
          </p:cNvPicPr>
          <p:nvPr/>
        </p:nvPicPr>
        <p:blipFill>
          <a:blip r:embed="rId9"/>
          <a:stretch>
            <a:fillRect/>
          </a:stretch>
        </p:blipFill>
        <p:spPr>
          <a:xfrm>
            <a:off x="2047583" y="2401101"/>
            <a:ext cx="5657663" cy="373489"/>
          </a:xfrm>
          <a:prstGeom prst="rect">
            <a:avLst/>
          </a:prstGeom>
        </p:spPr>
      </p:pic>
      <p:pic>
        <p:nvPicPr>
          <p:cNvPr id="10" name="Picture 9">
            <a:extLst>
              <a:ext uri="{FF2B5EF4-FFF2-40B4-BE49-F238E27FC236}">
                <a16:creationId xmlns:a16="http://schemas.microsoft.com/office/drawing/2014/main" id="{FE3FB834-50DD-F38F-15CF-19A3B830FB3F}"/>
              </a:ext>
            </a:extLst>
          </p:cNvPr>
          <p:cNvPicPr>
            <a:picLocks noChangeAspect="1"/>
          </p:cNvPicPr>
          <p:nvPr/>
        </p:nvPicPr>
        <p:blipFill>
          <a:blip r:embed="rId10"/>
          <a:stretch>
            <a:fillRect/>
          </a:stretch>
        </p:blipFill>
        <p:spPr>
          <a:xfrm>
            <a:off x="8036022" y="2401101"/>
            <a:ext cx="2368608" cy="374330"/>
          </a:xfrm>
          <a:prstGeom prst="rect">
            <a:avLst/>
          </a:prstGeom>
        </p:spPr>
      </p:pic>
    </p:spTree>
    <p:extLst>
      <p:ext uri="{BB962C8B-B14F-4D97-AF65-F5344CB8AC3E}">
        <p14:creationId xmlns:p14="http://schemas.microsoft.com/office/powerpoint/2010/main" val="177097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3"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808E-9B69-4C39-A443-665331F7E2F1}"/>
              </a:ext>
            </a:extLst>
          </p:cNvPr>
          <p:cNvSpPr>
            <a:spLocks noGrp="1"/>
          </p:cNvSpPr>
          <p:nvPr>
            <p:ph type="title"/>
          </p:nvPr>
        </p:nvSpPr>
        <p:spPr/>
        <p:txBody>
          <a:bodyPr>
            <a:normAutofit fontScale="90000"/>
          </a:bodyPr>
          <a:lstStyle/>
          <a:p>
            <a:r>
              <a:rPr lang="en-US" dirty="0"/>
              <a:t>Experimental Evaluation</a:t>
            </a:r>
          </a:p>
        </p:txBody>
      </p:sp>
      <p:sp>
        <p:nvSpPr>
          <p:cNvPr id="3" name="Content Placeholder 2">
            <a:extLst>
              <a:ext uri="{FF2B5EF4-FFF2-40B4-BE49-F238E27FC236}">
                <a16:creationId xmlns:a16="http://schemas.microsoft.com/office/drawing/2014/main" id="{AE670052-61A9-395F-D5BA-9904A4E1CA19}"/>
              </a:ext>
            </a:extLst>
          </p:cNvPr>
          <p:cNvSpPr>
            <a:spLocks noGrp="1"/>
          </p:cNvSpPr>
          <p:nvPr>
            <p:ph idx="1"/>
          </p:nvPr>
        </p:nvSpPr>
        <p:spPr/>
        <p:txBody>
          <a:bodyPr/>
          <a:lstStyle/>
          <a:p>
            <a:r>
              <a:rPr lang="en-US" b="1" dirty="0"/>
              <a:t>RQ2: </a:t>
            </a:r>
            <a:r>
              <a:rPr lang="en-US" dirty="0"/>
              <a:t>Does the incorporation of GEV distribution improve the performance of forecasting extreme values? </a:t>
            </a:r>
          </a:p>
          <a:p>
            <a:pPr marL="0" indent="0">
              <a:buNone/>
            </a:pPr>
            <a:endParaRPr lang="en-US" dirty="0"/>
          </a:p>
        </p:txBody>
      </p:sp>
      <p:sp>
        <p:nvSpPr>
          <p:cNvPr id="7" name="Slide Number Placeholder 6">
            <a:extLst>
              <a:ext uri="{FF2B5EF4-FFF2-40B4-BE49-F238E27FC236}">
                <a16:creationId xmlns:a16="http://schemas.microsoft.com/office/drawing/2014/main" id="{46808406-C57E-1522-465B-44212DC736A9}"/>
              </a:ext>
            </a:extLst>
          </p:cNvPr>
          <p:cNvSpPr>
            <a:spLocks noGrp="1"/>
          </p:cNvSpPr>
          <p:nvPr>
            <p:ph type="sldNum" sz="quarter" idx="12"/>
          </p:nvPr>
        </p:nvSpPr>
        <p:spPr/>
        <p:txBody>
          <a:bodyPr/>
          <a:lstStyle/>
          <a:p>
            <a:fld id="{353EF040-65F6-4A8A-973D-FD930D3F1E03}" type="slidenum">
              <a:rPr lang="en-US" smtClean="0"/>
              <a:t>19</a:t>
            </a:fld>
            <a:endParaRPr lang="en-US"/>
          </a:p>
        </p:txBody>
      </p:sp>
      <p:pic>
        <p:nvPicPr>
          <p:cNvPr id="6" name="Picture 5">
            <a:extLst>
              <a:ext uri="{FF2B5EF4-FFF2-40B4-BE49-F238E27FC236}">
                <a16:creationId xmlns:a16="http://schemas.microsoft.com/office/drawing/2014/main" id="{514131C9-8828-4580-865F-6F9E0FBF4699}"/>
              </a:ext>
            </a:extLst>
          </p:cNvPr>
          <p:cNvPicPr>
            <a:picLocks noChangeAspect="1"/>
          </p:cNvPicPr>
          <p:nvPr/>
        </p:nvPicPr>
        <p:blipFill>
          <a:blip r:embed="rId2"/>
          <a:stretch>
            <a:fillRect/>
          </a:stretch>
        </p:blipFill>
        <p:spPr>
          <a:xfrm>
            <a:off x="2805523" y="2282811"/>
            <a:ext cx="6580952" cy="2421158"/>
          </a:xfrm>
          <a:prstGeom prst="rect">
            <a:avLst/>
          </a:prstGeom>
        </p:spPr>
      </p:pic>
      <p:sp>
        <p:nvSpPr>
          <p:cNvPr id="4" name="TextBox 3">
            <a:extLst>
              <a:ext uri="{FF2B5EF4-FFF2-40B4-BE49-F238E27FC236}">
                <a16:creationId xmlns:a16="http://schemas.microsoft.com/office/drawing/2014/main" id="{2C49F71F-36BB-0CA5-8074-6572AD66343B}"/>
              </a:ext>
            </a:extLst>
          </p:cNvPr>
          <p:cNvSpPr txBox="1"/>
          <p:nvPr/>
        </p:nvSpPr>
        <p:spPr>
          <a:xfrm>
            <a:off x="3836921" y="5184262"/>
            <a:ext cx="4773679" cy="369332"/>
          </a:xfrm>
          <a:prstGeom prst="rect">
            <a:avLst/>
          </a:prstGeom>
          <a:noFill/>
        </p:spPr>
        <p:txBody>
          <a:bodyPr wrap="none" rtlCol="0">
            <a:spAutoFit/>
          </a:bodyPr>
          <a:lstStyle/>
          <a:p>
            <a:r>
              <a:rPr lang="en-US" dirty="0">
                <a:solidFill>
                  <a:srgbClr val="FF0000"/>
                </a:solidFill>
              </a:rPr>
              <a:t>DeepExtrema outperforms the baseline methods</a:t>
            </a:r>
          </a:p>
        </p:txBody>
      </p:sp>
    </p:spTree>
    <p:extLst>
      <p:ext uri="{BB962C8B-B14F-4D97-AF65-F5344CB8AC3E}">
        <p14:creationId xmlns:p14="http://schemas.microsoft.com/office/powerpoint/2010/main" val="35907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AA951-B75F-499D-82FA-F77DBCC1F453}"/>
              </a:ext>
            </a:extLst>
          </p:cNvPr>
          <p:cNvSpPr>
            <a:spLocks noGrp="1"/>
          </p:cNvSpPr>
          <p:nvPr>
            <p:ph type="ctrTitle"/>
          </p:nvPr>
        </p:nvSpPr>
        <p:spPr>
          <a:xfrm>
            <a:off x="1075677" y="1502656"/>
            <a:ext cx="10040645" cy="1769940"/>
          </a:xfrm>
        </p:spPr>
        <p:txBody>
          <a:bodyPr>
            <a:normAutofit fontScale="90000"/>
          </a:bodyPr>
          <a:lstStyle/>
          <a:p>
            <a:r>
              <a:rPr lang="en-US" dirty="0"/>
              <a:t>Predictive and Generative Modeling of Extremes in Time Series using Deep Neural Networks</a:t>
            </a:r>
          </a:p>
        </p:txBody>
      </p:sp>
      <p:sp>
        <p:nvSpPr>
          <p:cNvPr id="3" name="Subtitle 2">
            <a:extLst>
              <a:ext uri="{FF2B5EF4-FFF2-40B4-BE49-F238E27FC236}">
                <a16:creationId xmlns:a16="http://schemas.microsoft.com/office/drawing/2014/main" id="{35E50720-13E2-45FF-AB4A-B63153B4A43C}"/>
              </a:ext>
            </a:extLst>
          </p:cNvPr>
          <p:cNvSpPr>
            <a:spLocks noGrp="1"/>
          </p:cNvSpPr>
          <p:nvPr>
            <p:ph type="subTitle" idx="1"/>
          </p:nvPr>
        </p:nvSpPr>
        <p:spPr/>
        <p:txBody>
          <a:bodyPr/>
          <a:lstStyle/>
          <a:p>
            <a:r>
              <a:rPr lang="en-US"/>
              <a:t>Asadullah Hill Galib</a:t>
            </a:r>
          </a:p>
          <a:p>
            <a:r>
              <a:rPr lang="en-US"/>
              <a:t>Advisor: Dr. Pang-Ning Tan</a:t>
            </a:r>
            <a:endParaRPr lang="en-US" dirty="0"/>
          </a:p>
        </p:txBody>
      </p:sp>
      <p:pic>
        <p:nvPicPr>
          <p:cNvPr id="7" name="Picture 6" descr="A picture containing text&#10;&#10;Description automatically generated">
            <a:extLst>
              <a:ext uri="{FF2B5EF4-FFF2-40B4-BE49-F238E27FC236}">
                <a16:creationId xmlns:a16="http://schemas.microsoft.com/office/drawing/2014/main" id="{6E26D39F-1397-3F35-8412-74F3FA811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072" y="5587242"/>
            <a:ext cx="4117856" cy="975362"/>
          </a:xfrm>
          <a:prstGeom prst="rect">
            <a:avLst/>
          </a:prstGeom>
        </p:spPr>
      </p:pic>
    </p:spTree>
    <p:extLst>
      <p:ext uri="{BB962C8B-B14F-4D97-AF65-F5344CB8AC3E}">
        <p14:creationId xmlns:p14="http://schemas.microsoft.com/office/powerpoint/2010/main" val="57376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808E-9B69-4C39-A443-665331F7E2F1}"/>
              </a:ext>
            </a:extLst>
          </p:cNvPr>
          <p:cNvSpPr>
            <a:spLocks noGrp="1"/>
          </p:cNvSpPr>
          <p:nvPr>
            <p:ph type="title"/>
          </p:nvPr>
        </p:nvSpPr>
        <p:spPr>
          <a:xfrm>
            <a:off x="838200" y="365125"/>
            <a:ext cx="10515600" cy="802589"/>
          </a:xfrm>
        </p:spPr>
        <p:txBody>
          <a:bodyPr/>
          <a:lstStyle/>
          <a:p>
            <a:r>
              <a:rPr lang="en-US" dirty="0"/>
              <a:t>Experimental Evaluation</a:t>
            </a:r>
          </a:p>
        </p:txBody>
      </p:sp>
      <p:pic>
        <p:nvPicPr>
          <p:cNvPr id="5" name="Picture 4">
            <a:extLst>
              <a:ext uri="{FF2B5EF4-FFF2-40B4-BE49-F238E27FC236}">
                <a16:creationId xmlns:a16="http://schemas.microsoft.com/office/drawing/2014/main" id="{5A56A0C1-9796-7323-FB07-7FE6442E0A3D}"/>
              </a:ext>
            </a:extLst>
          </p:cNvPr>
          <p:cNvPicPr>
            <a:picLocks noChangeAspect="1"/>
          </p:cNvPicPr>
          <p:nvPr/>
        </p:nvPicPr>
        <p:blipFill>
          <a:blip r:embed="rId3"/>
          <a:stretch>
            <a:fillRect/>
          </a:stretch>
        </p:blipFill>
        <p:spPr>
          <a:xfrm>
            <a:off x="2374259" y="1220360"/>
            <a:ext cx="3795830" cy="2582730"/>
          </a:xfrm>
          <a:prstGeom prst="rect">
            <a:avLst/>
          </a:prstGeom>
        </p:spPr>
      </p:pic>
      <p:pic>
        <p:nvPicPr>
          <p:cNvPr id="9" name="Picture 8">
            <a:extLst>
              <a:ext uri="{FF2B5EF4-FFF2-40B4-BE49-F238E27FC236}">
                <a16:creationId xmlns:a16="http://schemas.microsoft.com/office/drawing/2014/main" id="{0DE886BE-48B7-78C4-CA0B-8FB8CFF24786}"/>
              </a:ext>
            </a:extLst>
          </p:cNvPr>
          <p:cNvPicPr>
            <a:picLocks noChangeAspect="1"/>
          </p:cNvPicPr>
          <p:nvPr/>
        </p:nvPicPr>
        <p:blipFill>
          <a:blip r:embed="rId4"/>
          <a:stretch>
            <a:fillRect/>
          </a:stretch>
        </p:blipFill>
        <p:spPr>
          <a:xfrm>
            <a:off x="6288236" y="1220360"/>
            <a:ext cx="3795830" cy="2575587"/>
          </a:xfrm>
          <a:prstGeom prst="rect">
            <a:avLst/>
          </a:prstGeom>
        </p:spPr>
      </p:pic>
      <p:pic>
        <p:nvPicPr>
          <p:cNvPr id="12" name="Picture 11">
            <a:extLst>
              <a:ext uri="{FF2B5EF4-FFF2-40B4-BE49-F238E27FC236}">
                <a16:creationId xmlns:a16="http://schemas.microsoft.com/office/drawing/2014/main" id="{6B2E6586-F1C2-D7EE-BA8B-6C21B8DB343D}"/>
              </a:ext>
            </a:extLst>
          </p:cNvPr>
          <p:cNvPicPr>
            <a:picLocks noChangeAspect="1"/>
          </p:cNvPicPr>
          <p:nvPr/>
        </p:nvPicPr>
        <p:blipFill>
          <a:blip r:embed="rId5"/>
          <a:stretch>
            <a:fillRect/>
          </a:stretch>
        </p:blipFill>
        <p:spPr>
          <a:xfrm>
            <a:off x="4107005" y="4129343"/>
            <a:ext cx="3788120" cy="2728657"/>
          </a:xfrm>
          <a:prstGeom prst="rect">
            <a:avLst/>
          </a:prstGeom>
        </p:spPr>
      </p:pic>
      <p:sp>
        <p:nvSpPr>
          <p:cNvPr id="4" name="Slide Number Placeholder 3">
            <a:extLst>
              <a:ext uri="{FF2B5EF4-FFF2-40B4-BE49-F238E27FC236}">
                <a16:creationId xmlns:a16="http://schemas.microsoft.com/office/drawing/2014/main" id="{855C3EE7-7E42-DD55-1755-63867FB7475E}"/>
              </a:ext>
            </a:extLst>
          </p:cNvPr>
          <p:cNvSpPr>
            <a:spLocks noGrp="1"/>
          </p:cNvSpPr>
          <p:nvPr>
            <p:ph type="sldNum" sz="quarter" idx="12"/>
          </p:nvPr>
        </p:nvSpPr>
        <p:spPr/>
        <p:txBody>
          <a:bodyPr/>
          <a:lstStyle/>
          <a:p>
            <a:fld id="{353EF040-65F6-4A8A-973D-FD930D3F1E03}" type="slidenum">
              <a:rPr lang="en-US" smtClean="0"/>
              <a:t>20</a:t>
            </a:fld>
            <a:endParaRPr lang="en-US"/>
          </a:p>
        </p:txBody>
      </p:sp>
      <p:sp>
        <p:nvSpPr>
          <p:cNvPr id="3" name="Oval 2">
            <a:extLst>
              <a:ext uri="{FF2B5EF4-FFF2-40B4-BE49-F238E27FC236}">
                <a16:creationId xmlns:a16="http://schemas.microsoft.com/office/drawing/2014/main" id="{8CA14E97-0807-E6AC-69AA-EB9CBFDBE732}"/>
              </a:ext>
            </a:extLst>
          </p:cNvPr>
          <p:cNvSpPr/>
          <p:nvPr/>
        </p:nvSpPr>
        <p:spPr>
          <a:xfrm rot="3219832">
            <a:off x="3480456" y="2031101"/>
            <a:ext cx="658298" cy="954104"/>
          </a:xfrm>
          <a:prstGeom prst="ellipse">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664119-2F0F-E994-CFED-C16F58E67021}"/>
              </a:ext>
            </a:extLst>
          </p:cNvPr>
          <p:cNvSpPr/>
          <p:nvPr/>
        </p:nvSpPr>
        <p:spPr>
          <a:xfrm rot="3219832">
            <a:off x="8752063" y="1285960"/>
            <a:ext cx="617259" cy="758043"/>
          </a:xfrm>
          <a:prstGeom prst="ellipse">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93679C-F28F-EB0B-6D3D-F856158E7A86}"/>
              </a:ext>
            </a:extLst>
          </p:cNvPr>
          <p:cNvSpPr/>
          <p:nvPr/>
        </p:nvSpPr>
        <p:spPr>
          <a:xfrm rot="3219832">
            <a:off x="7412825" y="2031102"/>
            <a:ext cx="658298" cy="954104"/>
          </a:xfrm>
          <a:prstGeom prst="ellipse">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DD312B-A2CF-1E2A-0413-87C2B20EA679}"/>
              </a:ext>
            </a:extLst>
          </p:cNvPr>
          <p:cNvSpPr/>
          <p:nvPr/>
        </p:nvSpPr>
        <p:spPr>
          <a:xfrm rot="3219832">
            <a:off x="4936320" y="1261889"/>
            <a:ext cx="617259" cy="758043"/>
          </a:xfrm>
          <a:prstGeom prst="ellipse">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54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CEE7-90D0-6DA1-8CF5-113A46ABC0C7}"/>
              </a:ext>
            </a:extLst>
          </p:cNvPr>
          <p:cNvSpPr>
            <a:spLocks noGrp="1"/>
          </p:cNvSpPr>
          <p:nvPr>
            <p:ph type="title"/>
          </p:nvPr>
        </p:nvSpPr>
        <p:spPr>
          <a:xfrm>
            <a:off x="526827" y="187572"/>
            <a:ext cx="10961474" cy="672367"/>
          </a:xfrm>
        </p:spPr>
        <p:txBody>
          <a:bodyPr>
            <a:normAutofit fontScale="90000"/>
          </a:bodyPr>
          <a:lstStyle/>
          <a:p>
            <a:r>
              <a:rPr lang="en-US" dirty="0"/>
              <a:t>Case Study: Maximum Hurricane Intensity Prediction</a:t>
            </a:r>
          </a:p>
        </p:txBody>
      </p:sp>
      <p:pic>
        <p:nvPicPr>
          <p:cNvPr id="19" name="Picture 18">
            <a:extLst>
              <a:ext uri="{FF2B5EF4-FFF2-40B4-BE49-F238E27FC236}">
                <a16:creationId xmlns:a16="http://schemas.microsoft.com/office/drawing/2014/main" id="{CDE0C21A-31E0-F812-398E-335E1C9E995C}"/>
              </a:ext>
            </a:extLst>
          </p:cNvPr>
          <p:cNvPicPr>
            <a:picLocks noChangeAspect="1"/>
          </p:cNvPicPr>
          <p:nvPr/>
        </p:nvPicPr>
        <p:blipFill>
          <a:blip r:embed="rId3"/>
          <a:stretch>
            <a:fillRect/>
          </a:stretch>
        </p:blipFill>
        <p:spPr>
          <a:xfrm>
            <a:off x="706513" y="1328882"/>
            <a:ext cx="5695950" cy="1097657"/>
          </a:xfrm>
          <a:prstGeom prst="rect">
            <a:avLst/>
          </a:prstGeom>
        </p:spPr>
      </p:pic>
      <p:sp>
        <p:nvSpPr>
          <p:cNvPr id="26" name="TextBox 25">
            <a:extLst>
              <a:ext uri="{FF2B5EF4-FFF2-40B4-BE49-F238E27FC236}">
                <a16:creationId xmlns:a16="http://schemas.microsoft.com/office/drawing/2014/main" id="{7D0A4EF3-F550-07FD-43D1-53245B1546D9}"/>
              </a:ext>
            </a:extLst>
          </p:cNvPr>
          <p:cNvSpPr txBox="1"/>
          <p:nvPr/>
        </p:nvSpPr>
        <p:spPr>
          <a:xfrm>
            <a:off x="3823063" y="6245140"/>
            <a:ext cx="2715230" cy="276999"/>
          </a:xfrm>
          <a:prstGeom prst="rect">
            <a:avLst/>
          </a:prstGeom>
          <a:noFill/>
        </p:spPr>
        <p:txBody>
          <a:bodyPr wrap="none" rtlCol="0">
            <a:spAutoFit/>
          </a:bodyPr>
          <a:lstStyle/>
          <a:p>
            <a:r>
              <a:rPr lang="en-US" sz="1200" dirty="0"/>
              <a:t>Source: </a:t>
            </a:r>
            <a:r>
              <a:rPr lang="en-US" sz="1200" b="0" i="0" dirty="0">
                <a:solidFill>
                  <a:srgbClr val="202124"/>
                </a:solidFill>
                <a:effectLst/>
                <a:latin typeface="Google Sans"/>
              </a:rPr>
              <a:t>Bloomberg; The New York Times</a:t>
            </a:r>
            <a:endParaRPr lang="en-US" sz="1200" dirty="0"/>
          </a:p>
        </p:txBody>
      </p:sp>
      <p:pic>
        <p:nvPicPr>
          <p:cNvPr id="30" name="Picture 29" descr="A pile of debris and debris on a building&#10;&#10;Description automatically generated">
            <a:extLst>
              <a:ext uri="{FF2B5EF4-FFF2-40B4-BE49-F238E27FC236}">
                <a16:creationId xmlns:a16="http://schemas.microsoft.com/office/drawing/2014/main" id="{8953BF3E-7703-41DD-F8EE-5F7DD613B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92" y="2422192"/>
            <a:ext cx="2920435" cy="1797191"/>
          </a:xfrm>
          <a:prstGeom prst="rect">
            <a:avLst/>
          </a:prstGeom>
        </p:spPr>
      </p:pic>
      <p:pic>
        <p:nvPicPr>
          <p:cNvPr id="34" name="Picture 33" descr="A truck falling on the road&#10;&#10;Description automatically generated">
            <a:extLst>
              <a:ext uri="{FF2B5EF4-FFF2-40B4-BE49-F238E27FC236}">
                <a16:creationId xmlns:a16="http://schemas.microsoft.com/office/drawing/2014/main" id="{DAD5FA36-C78F-E033-01CF-42328B08B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93" y="4298659"/>
            <a:ext cx="2920435" cy="1946481"/>
          </a:xfrm>
          <a:prstGeom prst="rect">
            <a:avLst/>
          </a:prstGeom>
        </p:spPr>
      </p:pic>
      <p:pic>
        <p:nvPicPr>
          <p:cNvPr id="36" name="Picture 35" descr="People carrying a child in a flooded road&#10;&#10;Description automatically generated">
            <a:extLst>
              <a:ext uri="{FF2B5EF4-FFF2-40B4-BE49-F238E27FC236}">
                <a16:creationId xmlns:a16="http://schemas.microsoft.com/office/drawing/2014/main" id="{9808AD0D-D87A-B23D-D822-B2CC72D27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490" y="4298659"/>
            <a:ext cx="2919722" cy="1946481"/>
          </a:xfrm>
          <a:prstGeom prst="rect">
            <a:avLst/>
          </a:prstGeom>
        </p:spPr>
      </p:pic>
      <p:pic>
        <p:nvPicPr>
          <p:cNvPr id="38" name="Picture 37" descr="Aerial view of a flooded street&#10;&#10;Description automatically generated">
            <a:extLst>
              <a:ext uri="{FF2B5EF4-FFF2-40B4-BE49-F238E27FC236}">
                <a16:creationId xmlns:a16="http://schemas.microsoft.com/office/drawing/2014/main" id="{5878CFF5-057A-2A85-F6B4-2E42691E4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4491" y="2422192"/>
            <a:ext cx="2919722" cy="1797191"/>
          </a:xfrm>
          <a:prstGeom prst="rect">
            <a:avLst/>
          </a:prstGeom>
        </p:spPr>
      </p:pic>
      <p:pic>
        <p:nvPicPr>
          <p:cNvPr id="3" name="Picture 2">
            <a:extLst>
              <a:ext uri="{FF2B5EF4-FFF2-40B4-BE49-F238E27FC236}">
                <a16:creationId xmlns:a16="http://schemas.microsoft.com/office/drawing/2014/main" id="{7D1DF180-4EAC-6DF7-F536-28F366FC8512}"/>
              </a:ext>
            </a:extLst>
          </p:cNvPr>
          <p:cNvPicPr>
            <a:picLocks noChangeAspect="1"/>
          </p:cNvPicPr>
          <p:nvPr/>
        </p:nvPicPr>
        <p:blipFill>
          <a:blip r:embed="rId8"/>
          <a:stretch>
            <a:fillRect/>
          </a:stretch>
        </p:blipFill>
        <p:spPr>
          <a:xfrm>
            <a:off x="6602374" y="1397423"/>
            <a:ext cx="5381780" cy="4847718"/>
          </a:xfrm>
          <a:prstGeom prst="rect">
            <a:avLst/>
          </a:prstGeom>
        </p:spPr>
      </p:pic>
      <p:sp>
        <p:nvSpPr>
          <p:cNvPr id="4" name="TextBox 3">
            <a:extLst>
              <a:ext uri="{FF2B5EF4-FFF2-40B4-BE49-F238E27FC236}">
                <a16:creationId xmlns:a16="http://schemas.microsoft.com/office/drawing/2014/main" id="{B1962B25-4296-1664-A267-F31FF0137445}"/>
              </a:ext>
            </a:extLst>
          </p:cNvPr>
          <p:cNvSpPr txBox="1"/>
          <p:nvPr/>
        </p:nvSpPr>
        <p:spPr>
          <a:xfrm>
            <a:off x="10669833" y="6245140"/>
            <a:ext cx="1332865" cy="276999"/>
          </a:xfrm>
          <a:prstGeom prst="rect">
            <a:avLst/>
          </a:prstGeom>
          <a:noFill/>
        </p:spPr>
        <p:txBody>
          <a:bodyPr wrap="none" rtlCol="0">
            <a:spAutoFit/>
          </a:bodyPr>
          <a:lstStyle/>
          <a:p>
            <a:r>
              <a:rPr lang="en-US" sz="1200" dirty="0"/>
              <a:t>Source: </a:t>
            </a:r>
            <a:r>
              <a:rPr lang="en-US" sz="1200" b="0" i="0" dirty="0">
                <a:solidFill>
                  <a:srgbClr val="202124"/>
                </a:solidFill>
                <a:effectLst/>
                <a:latin typeface="Google Sans"/>
              </a:rPr>
              <a:t>NBC News</a:t>
            </a:r>
            <a:endParaRPr lang="en-US" sz="1200" dirty="0"/>
          </a:p>
        </p:txBody>
      </p:sp>
      <p:sp>
        <p:nvSpPr>
          <p:cNvPr id="7" name="Explosion: 8 Points 6">
            <a:extLst>
              <a:ext uri="{FF2B5EF4-FFF2-40B4-BE49-F238E27FC236}">
                <a16:creationId xmlns:a16="http://schemas.microsoft.com/office/drawing/2014/main" id="{03DD2158-781B-BBC3-CFEE-5A64E058208C}"/>
              </a:ext>
            </a:extLst>
          </p:cNvPr>
          <p:cNvSpPr/>
          <p:nvPr/>
        </p:nvSpPr>
        <p:spPr>
          <a:xfrm>
            <a:off x="2091878" y="3575751"/>
            <a:ext cx="2797059" cy="1287264"/>
          </a:xfrm>
          <a:prstGeom prst="irregularSeal1">
            <a:avLst/>
          </a:prstGeom>
          <a:solidFill>
            <a:schemeClr val="bg1">
              <a:lumMod val="95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DDE482-A593-3C08-9B8D-D2B027CA6824}"/>
              </a:ext>
            </a:extLst>
          </p:cNvPr>
          <p:cNvSpPr txBox="1"/>
          <p:nvPr/>
        </p:nvSpPr>
        <p:spPr>
          <a:xfrm>
            <a:off x="2770389" y="4034717"/>
            <a:ext cx="1504121" cy="369332"/>
          </a:xfrm>
          <a:prstGeom prst="rect">
            <a:avLst/>
          </a:prstGeom>
          <a:noFill/>
        </p:spPr>
        <p:txBody>
          <a:bodyPr wrap="square">
            <a:spAutoFit/>
          </a:bodyPr>
          <a:lstStyle/>
          <a:p>
            <a:r>
              <a:rPr lang="en-US" dirty="0">
                <a:effectLst>
                  <a:outerShdw blurRad="38100" dist="38100" dir="2700000" algn="tl">
                    <a:srgbClr val="000000">
                      <a:alpha val="43137"/>
                    </a:srgbClr>
                  </a:outerShdw>
                </a:effectLst>
              </a:rPr>
              <a:t>$152.2 Billion </a:t>
            </a:r>
          </a:p>
        </p:txBody>
      </p:sp>
      <p:sp>
        <p:nvSpPr>
          <p:cNvPr id="11" name="Explosion: 8 Points 10">
            <a:extLst>
              <a:ext uri="{FF2B5EF4-FFF2-40B4-BE49-F238E27FC236}">
                <a16:creationId xmlns:a16="http://schemas.microsoft.com/office/drawing/2014/main" id="{A84BA111-F57A-CCBA-50AC-082E8A6E3E0E}"/>
              </a:ext>
            </a:extLst>
          </p:cNvPr>
          <p:cNvSpPr/>
          <p:nvPr/>
        </p:nvSpPr>
        <p:spPr>
          <a:xfrm>
            <a:off x="7872774" y="3568555"/>
            <a:ext cx="2797059" cy="1287264"/>
          </a:xfrm>
          <a:prstGeom prst="irregularSeal1">
            <a:avLst/>
          </a:prstGeom>
          <a:solidFill>
            <a:schemeClr val="bg1">
              <a:lumMod val="95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F37308C-7B0C-2BD9-762A-BBE69CF748A4}"/>
              </a:ext>
            </a:extLst>
          </p:cNvPr>
          <p:cNvSpPr txBox="1"/>
          <p:nvPr/>
        </p:nvSpPr>
        <p:spPr>
          <a:xfrm>
            <a:off x="8596001" y="4020895"/>
            <a:ext cx="1504121" cy="369332"/>
          </a:xfrm>
          <a:prstGeom prst="rect">
            <a:avLst/>
          </a:prstGeom>
          <a:noFill/>
        </p:spPr>
        <p:txBody>
          <a:bodyPr wrap="square">
            <a:spAutoFit/>
          </a:bodyPr>
          <a:lstStyle/>
          <a:p>
            <a:r>
              <a:rPr lang="en-US" dirty="0">
                <a:effectLst>
                  <a:outerShdw blurRad="38100" dist="38100" dir="2700000" algn="tl">
                    <a:srgbClr val="000000">
                      <a:alpha val="43137"/>
                    </a:srgbClr>
                  </a:outerShdw>
                </a:effectLst>
              </a:rPr>
              <a:t>$500 Million </a:t>
            </a:r>
          </a:p>
        </p:txBody>
      </p:sp>
    </p:spTree>
    <p:extLst>
      <p:ext uri="{BB962C8B-B14F-4D97-AF65-F5344CB8AC3E}">
        <p14:creationId xmlns:p14="http://schemas.microsoft.com/office/powerpoint/2010/main" val="324904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6" presetClass="emph" presetSubtype="0" repeatCount="indefinite" fill="hold" grpId="1" nodeType="withEffect">
                                  <p:stCondLst>
                                    <p:cond delay="0"/>
                                  </p:stCondLst>
                                  <p:endCondLst>
                                    <p:cond evt="onNext" delay="0">
                                      <p:tgtEl>
                                        <p:sldTgt/>
                                      </p:tgtEl>
                                    </p:cond>
                                  </p:endCondLst>
                                  <p:childTnLst>
                                    <p:animScale>
                                      <p:cBhvr>
                                        <p:cTn id="10" dur="1000" fill="hold"/>
                                        <p:tgtEl>
                                          <p:spTgt spid="9"/>
                                        </p:tgtEl>
                                      </p:cBhvr>
                                      <p:by x="150000" y="150000"/>
                                    </p:animScale>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6" presetClass="emph" presetSubtype="0" repeatCount="indefinite" fill="hold" grpId="1" nodeType="withEffect">
                                  <p:stCondLst>
                                    <p:cond delay="0"/>
                                  </p:stCondLst>
                                  <p:endCondLst>
                                    <p:cond evt="onNext" delay="0">
                                      <p:tgtEl>
                                        <p:sldTgt/>
                                      </p:tgtEl>
                                    </p:cond>
                                  </p:endCondLst>
                                  <p:childTnLst>
                                    <p:animScale>
                                      <p:cBhvr>
                                        <p:cTn id="16" dur="1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9" grpId="1"/>
      <p:bldP spid="11" grpId="0" animBg="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CEE7-90D0-6DA1-8CF5-113A46ABC0C7}"/>
              </a:ext>
            </a:extLst>
          </p:cNvPr>
          <p:cNvSpPr>
            <a:spLocks noGrp="1"/>
          </p:cNvSpPr>
          <p:nvPr>
            <p:ph type="title"/>
          </p:nvPr>
        </p:nvSpPr>
        <p:spPr>
          <a:xfrm>
            <a:off x="645583" y="207566"/>
            <a:ext cx="10977730" cy="672367"/>
          </a:xfrm>
        </p:spPr>
        <p:txBody>
          <a:bodyPr>
            <a:normAutofit fontScale="90000"/>
          </a:bodyPr>
          <a:lstStyle/>
          <a:p>
            <a:r>
              <a:rPr lang="en-US" dirty="0"/>
              <a:t>Case Study: Maximum Hurricane Intensity Prediction</a:t>
            </a:r>
          </a:p>
        </p:txBody>
      </p:sp>
      <p:sp>
        <p:nvSpPr>
          <p:cNvPr id="16" name="TextBox 15">
            <a:extLst>
              <a:ext uri="{FF2B5EF4-FFF2-40B4-BE49-F238E27FC236}">
                <a16:creationId xmlns:a16="http://schemas.microsoft.com/office/drawing/2014/main" id="{BF4440D4-CCB1-11D8-6389-DFC4415DB056}"/>
              </a:ext>
            </a:extLst>
          </p:cNvPr>
          <p:cNvSpPr txBox="1"/>
          <p:nvPr/>
        </p:nvSpPr>
        <p:spPr>
          <a:xfrm>
            <a:off x="7708405" y="1454694"/>
            <a:ext cx="2598468" cy="369332"/>
          </a:xfrm>
          <a:prstGeom prst="rect">
            <a:avLst/>
          </a:prstGeom>
          <a:noFill/>
        </p:spPr>
        <p:txBody>
          <a:bodyPr wrap="none" rtlCol="0">
            <a:spAutoFit/>
          </a:bodyPr>
          <a:lstStyle/>
          <a:p>
            <a:r>
              <a:rPr lang="en-US" dirty="0"/>
              <a:t>Hurricane: Ernesto (2012)</a:t>
            </a:r>
          </a:p>
        </p:txBody>
      </p:sp>
      <p:sp>
        <p:nvSpPr>
          <p:cNvPr id="17" name="TextBox 16">
            <a:extLst>
              <a:ext uri="{FF2B5EF4-FFF2-40B4-BE49-F238E27FC236}">
                <a16:creationId xmlns:a16="http://schemas.microsoft.com/office/drawing/2014/main" id="{28335FC1-C12C-8C53-B85B-17A830821E24}"/>
              </a:ext>
            </a:extLst>
          </p:cNvPr>
          <p:cNvSpPr txBox="1"/>
          <p:nvPr/>
        </p:nvSpPr>
        <p:spPr>
          <a:xfrm>
            <a:off x="1983957" y="1454694"/>
            <a:ext cx="3159519" cy="369332"/>
          </a:xfrm>
          <a:prstGeom prst="rect">
            <a:avLst/>
          </a:prstGeom>
          <a:noFill/>
        </p:spPr>
        <p:txBody>
          <a:bodyPr wrap="none" rtlCol="0">
            <a:spAutoFit/>
          </a:bodyPr>
          <a:lstStyle/>
          <a:p>
            <a:r>
              <a:rPr lang="en-US" dirty="0"/>
              <a:t>Major Hurricane: Harvey (2017)</a:t>
            </a:r>
          </a:p>
        </p:txBody>
      </p:sp>
      <p:pic>
        <p:nvPicPr>
          <p:cNvPr id="6" name="Picture 5" descr="A graph with a line&#10;&#10;Description automatically generated">
            <a:extLst>
              <a:ext uri="{FF2B5EF4-FFF2-40B4-BE49-F238E27FC236}">
                <a16:creationId xmlns:a16="http://schemas.microsoft.com/office/drawing/2014/main" id="{71965B56-BDE2-FA3A-4F50-01992A27F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53" y="1765298"/>
            <a:ext cx="5934448" cy="3687103"/>
          </a:xfrm>
          <a:prstGeom prst="rect">
            <a:avLst/>
          </a:prstGeom>
        </p:spPr>
      </p:pic>
      <p:pic>
        <p:nvPicPr>
          <p:cNvPr id="8" name="Picture 7" descr="A graph with a line and a line&#10;&#10;Description automatically generated with medium confidence">
            <a:extLst>
              <a:ext uri="{FF2B5EF4-FFF2-40B4-BE49-F238E27FC236}">
                <a16:creationId xmlns:a16="http://schemas.microsoft.com/office/drawing/2014/main" id="{09DDA963-52A2-53F2-CCE3-CD5665979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65298"/>
            <a:ext cx="5823278" cy="3687965"/>
          </a:xfrm>
          <a:prstGeom prst="rect">
            <a:avLst/>
          </a:prstGeom>
        </p:spPr>
      </p:pic>
      <p:sp>
        <p:nvSpPr>
          <p:cNvPr id="3" name="Rectangle 2">
            <a:extLst>
              <a:ext uri="{FF2B5EF4-FFF2-40B4-BE49-F238E27FC236}">
                <a16:creationId xmlns:a16="http://schemas.microsoft.com/office/drawing/2014/main" id="{89697B73-6B45-59E8-E036-62502F269C4B}"/>
              </a:ext>
            </a:extLst>
          </p:cNvPr>
          <p:cNvSpPr/>
          <p:nvPr/>
        </p:nvSpPr>
        <p:spPr>
          <a:xfrm>
            <a:off x="2716696" y="2206487"/>
            <a:ext cx="424069" cy="265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F8EE74-362E-EEB7-2DF9-9FC9A41BD432}"/>
              </a:ext>
            </a:extLst>
          </p:cNvPr>
          <p:cNvSpPr/>
          <p:nvPr/>
        </p:nvSpPr>
        <p:spPr>
          <a:xfrm>
            <a:off x="8534400" y="2200004"/>
            <a:ext cx="424069" cy="265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7807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E671-88C7-4CF2-B8CD-380B40B04502}"/>
              </a:ext>
            </a:extLst>
          </p:cNvPr>
          <p:cNvSpPr>
            <a:spLocks noGrp="1"/>
          </p:cNvSpPr>
          <p:nvPr>
            <p:ph type="title"/>
          </p:nvPr>
        </p:nvSpPr>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1DE7280C-EA3F-4682-BEBF-CDAC7B01C4CF}"/>
              </a:ext>
            </a:extLst>
          </p:cNvPr>
          <p:cNvSpPr>
            <a:spLocks noGrp="1"/>
          </p:cNvSpPr>
          <p:nvPr>
            <p:ph idx="1"/>
          </p:nvPr>
        </p:nvSpPr>
        <p:spPr>
          <a:xfrm>
            <a:off x="838200" y="1269507"/>
            <a:ext cx="10821934" cy="4907456"/>
          </a:xfrm>
        </p:spPr>
        <p:txBody>
          <a:bodyPr>
            <a:normAutofit/>
          </a:bodyPr>
          <a:lstStyle/>
          <a:p>
            <a:pPr>
              <a:lnSpc>
                <a:spcPct val="150000"/>
              </a:lnSpc>
            </a:pPr>
            <a:r>
              <a:rPr lang="en-US" dirty="0"/>
              <a:t>Propose a framework called </a:t>
            </a:r>
            <a:r>
              <a:rPr lang="en-US" b="1" dirty="0"/>
              <a:t>DeepExtrema </a:t>
            </a:r>
            <a:r>
              <a:rPr lang="en-US" dirty="0"/>
              <a:t>that</a:t>
            </a:r>
            <a:r>
              <a:rPr lang="en-US" b="1" dirty="0"/>
              <a:t> </a:t>
            </a:r>
            <a:r>
              <a:rPr lang="en-US" dirty="0"/>
              <a:t>combines EVT and deep learning for block maxima prediction in time series</a:t>
            </a:r>
          </a:p>
          <a:p>
            <a:pPr lvl="1">
              <a:lnSpc>
                <a:spcPct val="150000"/>
              </a:lnSpc>
            </a:pPr>
            <a:r>
              <a:rPr lang="en-US" dirty="0"/>
              <a:t>Novel GEV constraint enforcement technique</a:t>
            </a:r>
          </a:p>
          <a:p>
            <a:pPr lvl="1">
              <a:lnSpc>
                <a:spcPct val="150000"/>
              </a:lnSpc>
            </a:pPr>
            <a:r>
              <a:rPr lang="en-US" dirty="0"/>
              <a:t>Provides point and quantile estimations along with estimated GEV parameters</a:t>
            </a:r>
          </a:p>
          <a:p>
            <a:pPr>
              <a:lnSpc>
                <a:spcPct val="150000"/>
              </a:lnSpc>
            </a:pPr>
            <a:r>
              <a:rPr lang="en-US" dirty="0"/>
              <a:t>Results on real-world datasets show DeepExtrema outperformed other baseline methods (including Transformer, EVL, and DeepPIPE)</a:t>
            </a:r>
          </a:p>
        </p:txBody>
      </p:sp>
      <p:sp>
        <p:nvSpPr>
          <p:cNvPr id="5" name="Slide Number Placeholder 4">
            <a:extLst>
              <a:ext uri="{FF2B5EF4-FFF2-40B4-BE49-F238E27FC236}">
                <a16:creationId xmlns:a16="http://schemas.microsoft.com/office/drawing/2014/main" id="{EDB4E039-9835-F3B2-89BB-4B6D6DACF2EF}"/>
              </a:ext>
            </a:extLst>
          </p:cNvPr>
          <p:cNvSpPr>
            <a:spLocks noGrp="1"/>
          </p:cNvSpPr>
          <p:nvPr>
            <p:ph type="sldNum" sz="quarter" idx="12"/>
          </p:nvPr>
        </p:nvSpPr>
        <p:spPr/>
        <p:txBody>
          <a:bodyPr/>
          <a:lstStyle/>
          <a:p>
            <a:fld id="{353EF040-65F6-4A8A-973D-FD930D3F1E03}" type="slidenum">
              <a:rPr lang="en-US" smtClean="0"/>
              <a:t>23</a:t>
            </a:fld>
            <a:endParaRPr lang="en-US"/>
          </a:p>
        </p:txBody>
      </p:sp>
    </p:spTree>
    <p:extLst>
      <p:ext uri="{BB962C8B-B14F-4D97-AF65-F5344CB8AC3E}">
        <p14:creationId xmlns:p14="http://schemas.microsoft.com/office/powerpoint/2010/main" val="325827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2302-0A6B-755D-C9A9-5906FB0C0487}"/>
              </a:ext>
            </a:extLst>
          </p:cNvPr>
          <p:cNvSpPr>
            <a:spLocks noGrp="1"/>
          </p:cNvSpPr>
          <p:nvPr>
            <p:ph type="title"/>
          </p:nvPr>
        </p:nvSpPr>
        <p:spPr/>
        <p:txBody>
          <a:bodyPr>
            <a:normAutofit fontScale="90000"/>
          </a:bodyPr>
          <a:lstStyle/>
          <a:p>
            <a:r>
              <a:rPr lang="en-US" dirty="0"/>
              <a:t>Overview</a:t>
            </a:r>
          </a:p>
        </p:txBody>
      </p:sp>
      <p:sp>
        <p:nvSpPr>
          <p:cNvPr id="3" name="Content Placeholder 2">
            <a:extLst>
              <a:ext uri="{FF2B5EF4-FFF2-40B4-BE49-F238E27FC236}">
                <a16:creationId xmlns:a16="http://schemas.microsoft.com/office/drawing/2014/main" id="{6955BBB0-2BEE-201E-1D20-2004AD9956A7}"/>
              </a:ext>
            </a:extLst>
          </p:cNvPr>
          <p:cNvSpPr>
            <a:spLocks noGrp="1"/>
          </p:cNvSpPr>
          <p:nvPr>
            <p:ph idx="1"/>
          </p:nvPr>
        </p:nvSpPr>
        <p:spPr/>
        <p:txBody>
          <a:bodyPr>
            <a:normAutofit/>
          </a:bodyPr>
          <a:lstStyle/>
          <a:p>
            <a:r>
              <a:rPr lang="en-US" dirty="0"/>
              <a:t>Introduction</a:t>
            </a:r>
          </a:p>
          <a:p>
            <a:r>
              <a:rPr lang="en-US" dirty="0"/>
              <a:t>Research Contributions</a:t>
            </a:r>
          </a:p>
          <a:p>
            <a:r>
              <a:rPr lang="en-US" altLang="zh-CN" dirty="0">
                <a:solidFill>
                  <a:srgbClr val="FF0000"/>
                </a:solidFill>
              </a:rPr>
              <a:t>Proposed Approaches</a:t>
            </a:r>
          </a:p>
          <a:p>
            <a:pPr lvl="1"/>
            <a:r>
              <a:rPr lang="en-US" altLang="zh-CN" dirty="0"/>
              <a:t>DeepExtrema: A Deep Learning Approach for Forecasting Block Maxima in Time Series Data</a:t>
            </a:r>
          </a:p>
          <a:p>
            <a:pPr lvl="1"/>
            <a:r>
              <a:rPr lang="en-US" altLang="zh-CN" dirty="0" err="1">
                <a:solidFill>
                  <a:srgbClr val="FF0000"/>
                </a:solidFill>
              </a:rPr>
              <a:t>DiffMaxima</a:t>
            </a:r>
            <a:r>
              <a:rPr lang="en-US" altLang="zh-CN" dirty="0">
                <a:solidFill>
                  <a:srgbClr val="FF0000"/>
                </a:solidFill>
              </a:rPr>
              <a:t>: Conditional Diffusion Model for Generating Time Series with Extreme Events</a:t>
            </a:r>
          </a:p>
          <a:p>
            <a:r>
              <a:rPr lang="en-US" dirty="0"/>
              <a:t>Future Work</a:t>
            </a:r>
          </a:p>
          <a:p>
            <a:r>
              <a:rPr lang="en-US" dirty="0"/>
              <a:t>Publications</a:t>
            </a:r>
          </a:p>
          <a:p>
            <a:pPr marL="0"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20556F2-73BD-D825-B32D-98469DC072AF}"/>
              </a:ext>
            </a:extLst>
          </p:cNvPr>
          <p:cNvSpPr>
            <a:spLocks noGrp="1"/>
          </p:cNvSpPr>
          <p:nvPr>
            <p:ph type="sldNum" sz="quarter" idx="12"/>
          </p:nvPr>
        </p:nvSpPr>
        <p:spPr/>
        <p:txBody>
          <a:bodyPr/>
          <a:lstStyle/>
          <a:p>
            <a:fld id="{353EF040-65F6-4A8A-973D-FD930D3F1E03}" type="slidenum">
              <a:rPr lang="en-US" smtClean="0"/>
              <a:t>24</a:t>
            </a:fld>
            <a:endParaRPr lang="en-US" dirty="0"/>
          </a:p>
        </p:txBody>
      </p:sp>
    </p:spTree>
    <p:extLst>
      <p:ext uri="{BB962C8B-B14F-4D97-AF65-F5344CB8AC3E}">
        <p14:creationId xmlns:p14="http://schemas.microsoft.com/office/powerpoint/2010/main" val="240521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E1F0-1F07-B7F8-22D2-7C30E6AB735B}"/>
              </a:ext>
            </a:extLst>
          </p:cNvPr>
          <p:cNvSpPr>
            <a:spLocks noGrp="1"/>
          </p:cNvSpPr>
          <p:nvPr>
            <p:ph type="title"/>
          </p:nvPr>
        </p:nvSpPr>
        <p:spPr/>
        <p:txBody>
          <a:bodyPr>
            <a:normAutofit fontScale="90000"/>
          </a:bodyPr>
          <a:lstStyle/>
          <a:p>
            <a:r>
              <a:rPr lang="en-US" dirty="0"/>
              <a:t>Deep Generative Models</a:t>
            </a:r>
          </a:p>
        </p:txBody>
      </p:sp>
      <p:sp>
        <p:nvSpPr>
          <p:cNvPr id="3" name="Content Placeholder 2">
            <a:extLst>
              <a:ext uri="{FF2B5EF4-FFF2-40B4-BE49-F238E27FC236}">
                <a16:creationId xmlns:a16="http://schemas.microsoft.com/office/drawing/2014/main" id="{37868970-BEBD-8FCF-7698-5A15FD056785}"/>
              </a:ext>
            </a:extLst>
          </p:cNvPr>
          <p:cNvSpPr>
            <a:spLocks noGrp="1"/>
          </p:cNvSpPr>
          <p:nvPr>
            <p:ph idx="1"/>
          </p:nvPr>
        </p:nvSpPr>
        <p:spPr/>
        <p:txBody>
          <a:bodyPr/>
          <a:lstStyle/>
          <a:p>
            <a:r>
              <a:rPr lang="en-US" b="0" i="0" dirty="0">
                <a:solidFill>
                  <a:srgbClr val="0D0D0D"/>
                </a:solidFill>
                <a:effectLst/>
                <a:latin typeface="Söhne"/>
              </a:rPr>
              <a:t>Generative Adversarial Networks (GAN) </a:t>
            </a:r>
          </a:p>
          <a:p>
            <a:r>
              <a:rPr lang="en-US" b="0" i="0" dirty="0">
                <a:solidFill>
                  <a:srgbClr val="0D0D0D"/>
                </a:solidFill>
                <a:effectLst/>
                <a:latin typeface="Söhne"/>
              </a:rPr>
              <a:t>Variational Autoencoders (VAE)</a:t>
            </a:r>
          </a:p>
          <a:p>
            <a:r>
              <a:rPr lang="en-US" dirty="0">
                <a:solidFill>
                  <a:srgbClr val="0D0D0D"/>
                </a:solidFill>
                <a:latin typeface="Söhne"/>
              </a:rPr>
              <a:t>Normalizing Flow</a:t>
            </a:r>
          </a:p>
          <a:p>
            <a:r>
              <a:rPr lang="en-US" dirty="0"/>
              <a:t>Diffusion Model</a:t>
            </a:r>
          </a:p>
          <a:p>
            <a:endParaRPr lang="en-US" dirty="0"/>
          </a:p>
        </p:txBody>
      </p:sp>
      <p:sp>
        <p:nvSpPr>
          <p:cNvPr id="4" name="Slide Number Placeholder 3">
            <a:extLst>
              <a:ext uri="{FF2B5EF4-FFF2-40B4-BE49-F238E27FC236}">
                <a16:creationId xmlns:a16="http://schemas.microsoft.com/office/drawing/2014/main" id="{2EFAED62-3DEC-33FE-1E67-C2435F85BDE5}"/>
              </a:ext>
            </a:extLst>
          </p:cNvPr>
          <p:cNvSpPr>
            <a:spLocks noGrp="1"/>
          </p:cNvSpPr>
          <p:nvPr>
            <p:ph type="sldNum" sz="quarter" idx="12"/>
          </p:nvPr>
        </p:nvSpPr>
        <p:spPr/>
        <p:txBody>
          <a:bodyPr/>
          <a:lstStyle/>
          <a:p>
            <a:fld id="{353EF040-65F6-4A8A-973D-FD930D3F1E03}" type="slidenum">
              <a:rPr lang="en-US" smtClean="0"/>
              <a:t>25</a:t>
            </a:fld>
            <a:endParaRPr lang="en-US"/>
          </a:p>
        </p:txBody>
      </p:sp>
      <p:sp>
        <p:nvSpPr>
          <p:cNvPr id="5" name="Slide Number Placeholder 3">
            <a:extLst>
              <a:ext uri="{FF2B5EF4-FFF2-40B4-BE49-F238E27FC236}">
                <a16:creationId xmlns:a16="http://schemas.microsoft.com/office/drawing/2014/main" id="{C6CAD159-651A-127F-7E97-C2D514611A6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3EF040-65F6-4A8A-973D-FD930D3F1E03}" type="slidenum">
              <a:rPr lang="en-US" smtClean="0"/>
              <a:pPr/>
              <a:t>25</a:t>
            </a:fld>
            <a:endParaRPr lang="en-US" dirty="0"/>
          </a:p>
        </p:txBody>
      </p:sp>
      <p:cxnSp>
        <p:nvCxnSpPr>
          <p:cNvPr id="77" name="Straight Arrow Connector 76">
            <a:extLst>
              <a:ext uri="{FF2B5EF4-FFF2-40B4-BE49-F238E27FC236}">
                <a16:creationId xmlns:a16="http://schemas.microsoft.com/office/drawing/2014/main" id="{147F4B99-A1FC-BC0B-D8D5-FD1C5A37E7C1}"/>
              </a:ext>
            </a:extLst>
          </p:cNvPr>
          <p:cNvCxnSpPr>
            <a:cxnSpLocks/>
          </p:cNvCxnSpPr>
          <p:nvPr/>
        </p:nvCxnSpPr>
        <p:spPr>
          <a:xfrm>
            <a:off x="4475771" y="4082524"/>
            <a:ext cx="442961" cy="0"/>
          </a:xfrm>
          <a:prstGeom prst="straightConnector1">
            <a:avLst/>
          </a:prstGeom>
          <a:noFill/>
          <a:ln w="38100" cap="flat" cmpd="sng" algn="ctr">
            <a:solidFill>
              <a:srgbClr val="156082"/>
            </a:solidFill>
            <a:prstDash val="solid"/>
            <a:miter lim="800000"/>
            <a:tailEnd type="triangle"/>
          </a:ln>
          <a:effectLst/>
        </p:spPr>
      </p:cxnSp>
      <p:cxnSp>
        <p:nvCxnSpPr>
          <p:cNvPr id="78" name="Straight Arrow Connector 77">
            <a:extLst>
              <a:ext uri="{FF2B5EF4-FFF2-40B4-BE49-F238E27FC236}">
                <a16:creationId xmlns:a16="http://schemas.microsoft.com/office/drawing/2014/main" id="{9D4041B3-F68D-0A92-B1C3-830476196829}"/>
              </a:ext>
            </a:extLst>
          </p:cNvPr>
          <p:cNvCxnSpPr>
            <a:cxnSpLocks/>
          </p:cNvCxnSpPr>
          <p:nvPr/>
        </p:nvCxnSpPr>
        <p:spPr>
          <a:xfrm>
            <a:off x="5850963" y="4082529"/>
            <a:ext cx="573420" cy="1"/>
          </a:xfrm>
          <a:prstGeom prst="straightConnector1">
            <a:avLst/>
          </a:prstGeom>
          <a:noFill/>
          <a:ln w="38100" cap="flat" cmpd="sng" algn="ctr">
            <a:solidFill>
              <a:srgbClr val="156082"/>
            </a:solidFill>
            <a:prstDash val="solid"/>
            <a:miter lim="800000"/>
            <a:tailEnd type="triangle"/>
          </a:ln>
          <a:effectLst/>
        </p:spPr>
      </p:cxnSp>
      <p:cxnSp>
        <p:nvCxnSpPr>
          <p:cNvPr id="79" name="Straight Connector 78">
            <a:extLst>
              <a:ext uri="{FF2B5EF4-FFF2-40B4-BE49-F238E27FC236}">
                <a16:creationId xmlns:a16="http://schemas.microsoft.com/office/drawing/2014/main" id="{2548CB8E-48A6-FB4B-E067-B88D6952DB22}"/>
              </a:ext>
            </a:extLst>
          </p:cNvPr>
          <p:cNvCxnSpPr>
            <a:cxnSpLocks/>
          </p:cNvCxnSpPr>
          <p:nvPr/>
        </p:nvCxnSpPr>
        <p:spPr>
          <a:xfrm>
            <a:off x="5348708" y="4082524"/>
            <a:ext cx="502256" cy="0"/>
          </a:xfrm>
          <a:prstGeom prst="line">
            <a:avLst/>
          </a:prstGeom>
          <a:noFill/>
          <a:ln w="28575" cap="flat" cmpd="sng" algn="ctr">
            <a:solidFill>
              <a:srgbClr val="156082"/>
            </a:solidFill>
            <a:prstDash val="sysDot"/>
            <a:miter lim="800000"/>
          </a:ln>
          <a:effectLst/>
        </p:spPr>
      </p:cxnSp>
      <p:cxnSp>
        <p:nvCxnSpPr>
          <p:cNvPr id="80" name="Straight Arrow Connector 79">
            <a:extLst>
              <a:ext uri="{FF2B5EF4-FFF2-40B4-BE49-F238E27FC236}">
                <a16:creationId xmlns:a16="http://schemas.microsoft.com/office/drawing/2014/main" id="{9D13663A-6292-8DA5-7B54-D378DE6E32D2}"/>
              </a:ext>
            </a:extLst>
          </p:cNvPr>
          <p:cNvCxnSpPr>
            <a:cxnSpLocks/>
          </p:cNvCxnSpPr>
          <p:nvPr/>
        </p:nvCxnSpPr>
        <p:spPr>
          <a:xfrm>
            <a:off x="7173663" y="4077637"/>
            <a:ext cx="512626" cy="0"/>
          </a:xfrm>
          <a:prstGeom prst="straightConnector1">
            <a:avLst/>
          </a:prstGeom>
          <a:noFill/>
          <a:ln w="38100" cap="flat" cmpd="sng" algn="ctr">
            <a:solidFill>
              <a:srgbClr val="156082"/>
            </a:solidFill>
            <a:prstDash val="solid"/>
            <a:miter lim="800000"/>
            <a:tailEnd type="triangle"/>
          </a:ln>
          <a:effectLst/>
        </p:spPr>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6C3D123-FA1D-D5B9-9D26-1FE983892279}"/>
                  </a:ext>
                </a:extLst>
              </p:cNvPr>
              <p:cNvSpPr txBox="1"/>
              <p:nvPr/>
            </p:nvSpPr>
            <p:spPr>
              <a:xfrm>
                <a:off x="6488139" y="3252969"/>
                <a:ext cx="1563186" cy="250390"/>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𝑞</m:t>
                      </m:r>
                      <m:r>
                        <a:rPr lang="en-US" sz="1600" i="1" smtClean="0">
                          <a:solidFill>
                            <a:prstClr val="black"/>
                          </a:solidFill>
                          <a:latin typeface="Cambria Math" panose="02040503050406030204" pitchFamily="18" charset="0"/>
                        </a:rPr>
                        <m:t>(</m:t>
                      </m:r>
                      <m:sSup>
                        <m:sSupPr>
                          <m:ctrlPr>
                            <a:rPr lang="en-US" sz="1600" i="1">
                              <a:solidFill>
                                <a:prstClr val="black"/>
                              </a:solidFill>
                              <a:latin typeface="Cambria Math" panose="02040503050406030204" pitchFamily="18" charset="0"/>
                            </a:rPr>
                          </m:ctrlPr>
                        </m:sSupPr>
                        <m:e>
                          <m:r>
                            <a:rPr lang="en-US" sz="1600" b="0" i="1" smtClean="0">
                              <a:solidFill>
                                <a:prstClr val="black"/>
                              </a:solidFill>
                              <a:latin typeface="Cambria Math" panose="02040503050406030204" pitchFamily="18" charset="0"/>
                            </a:rPr>
                            <m:t>𝑥</m:t>
                          </m:r>
                        </m:e>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sSup>
                      <m:r>
                        <a:rPr lang="en-US" sz="1600"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𝑛</m:t>
                          </m:r>
                        </m:sup>
                      </m:sSup>
                      <m:r>
                        <a:rPr lang="en-US" i="1">
                          <a:solidFill>
                            <a:prstClr val="black"/>
                          </a:solidFill>
                          <a:latin typeface="Cambria Math" panose="02040503050406030204" pitchFamily="18" charset="0"/>
                        </a:rPr>
                        <m:t>)</m:t>
                      </m:r>
                    </m:oMath>
                  </m:oMathPara>
                </a14:m>
                <a:endParaRPr lang="en-US"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1" name="TextBox 80">
                <a:extLst>
                  <a:ext uri="{FF2B5EF4-FFF2-40B4-BE49-F238E27FC236}">
                    <a16:creationId xmlns:a16="http://schemas.microsoft.com/office/drawing/2014/main" id="{C6C3D123-FA1D-D5B9-9D26-1FE983892279}"/>
                  </a:ext>
                </a:extLst>
              </p:cNvPr>
              <p:cNvSpPr txBox="1">
                <a:spLocks noRot="1" noChangeAspect="1" noMove="1" noResize="1" noEditPoints="1" noAdjustHandles="1" noChangeArrowheads="1" noChangeShapeType="1" noTextEdit="1"/>
              </p:cNvSpPr>
              <p:nvPr/>
            </p:nvSpPr>
            <p:spPr>
              <a:xfrm>
                <a:off x="6488139" y="3252969"/>
                <a:ext cx="1563186" cy="250390"/>
              </a:xfrm>
              <a:prstGeom prst="rect">
                <a:avLst/>
              </a:prstGeom>
              <a:blipFill>
                <a:blip r:embed="rId2"/>
                <a:stretch>
                  <a:fillRect t="-12195" b="-41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287D519-80E3-EDA8-FAC6-C30868DAB86D}"/>
                  </a:ext>
                </a:extLst>
              </p:cNvPr>
              <p:cNvSpPr txBox="1"/>
              <p:nvPr/>
            </p:nvSpPr>
            <p:spPr>
              <a:xfrm>
                <a:off x="9133408" y="2879003"/>
                <a:ext cx="1260891" cy="262188"/>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𝑝</m:t>
                      </m:r>
                      <m:r>
                        <a:rPr lang="en-US" sz="1600" i="1" smtClean="0">
                          <a:solidFill>
                            <a:prstClr val="black"/>
                          </a:solidFill>
                          <a:latin typeface="Cambria Math" panose="02040503050406030204" pitchFamily="18" charset="0"/>
                        </a:rPr>
                        <m:t>(</m:t>
                      </m:r>
                      <m:sSup>
                        <m:sSupPr>
                          <m:ctrlPr>
                            <a:rPr lang="en-US" sz="1600" i="1">
                              <a:solidFill>
                                <a:prstClr val="black"/>
                              </a:solidFill>
                              <a:latin typeface="Cambria Math" panose="02040503050406030204" pitchFamily="18" charset="0"/>
                            </a:rPr>
                          </m:ctrlPr>
                        </m:sSupPr>
                        <m:e>
                          <m:r>
                            <a:rPr lang="en-US" sz="1600" b="0" i="1" smtClean="0">
                              <a:solidFill>
                                <a:prstClr val="black"/>
                              </a:solidFill>
                              <a:latin typeface="Cambria Math" panose="02040503050406030204" pitchFamily="18" charset="0"/>
                            </a:rPr>
                            <m:t>𝑥</m:t>
                          </m:r>
                        </m:e>
                        <m:sup>
                          <m:r>
                            <a:rPr lang="en-US" sz="1600" i="1">
                              <a:solidFill>
                                <a:prstClr val="black"/>
                              </a:solidFill>
                              <a:latin typeface="Cambria Math" panose="02040503050406030204" pitchFamily="18" charset="0"/>
                            </a:rPr>
                            <m:t>𝑛</m:t>
                          </m:r>
                        </m:sup>
                      </m:sSup>
                      <m:r>
                        <a:rPr lang="en-US" sz="1600"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p>
                      </m:sSup>
                      <m:r>
                        <a:rPr lang="en-US" i="1">
                          <a:solidFill>
                            <a:prstClr val="black"/>
                          </a:solidFill>
                          <a:latin typeface="Cambria Math" panose="02040503050406030204" pitchFamily="18" charset="0"/>
                        </a:rPr>
                        <m:t>)</m:t>
                      </m:r>
                    </m:oMath>
                  </m:oMathPara>
                </a14:m>
                <a:endParaRPr lang="en-US"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2" name="TextBox 81">
                <a:extLst>
                  <a:ext uri="{FF2B5EF4-FFF2-40B4-BE49-F238E27FC236}">
                    <a16:creationId xmlns:a16="http://schemas.microsoft.com/office/drawing/2014/main" id="{F287D519-80E3-EDA8-FAC6-C30868DAB86D}"/>
                  </a:ext>
                </a:extLst>
              </p:cNvPr>
              <p:cNvSpPr txBox="1">
                <a:spLocks noRot="1" noChangeAspect="1" noMove="1" noResize="1" noEditPoints="1" noAdjustHandles="1" noChangeArrowheads="1" noChangeShapeType="1" noTextEdit="1"/>
              </p:cNvSpPr>
              <p:nvPr/>
            </p:nvSpPr>
            <p:spPr>
              <a:xfrm>
                <a:off x="9133408" y="2879003"/>
                <a:ext cx="1260891" cy="262188"/>
              </a:xfrm>
              <a:prstGeom prst="rect">
                <a:avLst/>
              </a:prstGeom>
              <a:blipFill>
                <a:blip r:embed="rId3"/>
                <a:stretch>
                  <a:fillRect t="-4651" r="-483" b="-39535"/>
                </a:stretch>
              </a:blipFill>
            </p:spPr>
            <p:txBody>
              <a:bodyPr/>
              <a:lstStyle/>
              <a:p>
                <a:r>
                  <a:rPr lang="en-US">
                    <a:noFill/>
                  </a:rPr>
                  <a:t> </a:t>
                </a:r>
              </a:p>
            </p:txBody>
          </p:sp>
        </mc:Fallback>
      </mc:AlternateContent>
      <p:cxnSp>
        <p:nvCxnSpPr>
          <p:cNvPr id="83" name="Straight Arrow Connector 82">
            <a:extLst>
              <a:ext uri="{FF2B5EF4-FFF2-40B4-BE49-F238E27FC236}">
                <a16:creationId xmlns:a16="http://schemas.microsoft.com/office/drawing/2014/main" id="{8019E65F-7CCD-9978-7EBC-0705B6E55763}"/>
              </a:ext>
            </a:extLst>
          </p:cNvPr>
          <p:cNvCxnSpPr>
            <a:cxnSpLocks/>
          </p:cNvCxnSpPr>
          <p:nvPr/>
        </p:nvCxnSpPr>
        <p:spPr>
          <a:xfrm>
            <a:off x="6873029" y="3199633"/>
            <a:ext cx="626434" cy="0"/>
          </a:xfrm>
          <a:prstGeom prst="straightConnector1">
            <a:avLst/>
          </a:prstGeom>
          <a:noFill/>
          <a:ln w="38100" cap="flat" cmpd="sng" algn="ctr">
            <a:solidFill>
              <a:srgbClr val="156082"/>
            </a:solidFill>
            <a:prstDash val="solid"/>
            <a:miter lim="800000"/>
            <a:tailEnd type="triangle"/>
          </a:ln>
          <a:effectLst/>
        </p:spPr>
      </p:cxnSp>
      <p:cxnSp>
        <p:nvCxnSpPr>
          <p:cNvPr id="84" name="Straight Arrow Connector 83">
            <a:extLst>
              <a:ext uri="{FF2B5EF4-FFF2-40B4-BE49-F238E27FC236}">
                <a16:creationId xmlns:a16="http://schemas.microsoft.com/office/drawing/2014/main" id="{E973D9FD-F43D-DF6A-2A61-04A67F65814E}"/>
              </a:ext>
            </a:extLst>
          </p:cNvPr>
          <p:cNvCxnSpPr>
            <a:cxnSpLocks/>
          </p:cNvCxnSpPr>
          <p:nvPr/>
        </p:nvCxnSpPr>
        <p:spPr>
          <a:xfrm flipH="1">
            <a:off x="6873843" y="3028877"/>
            <a:ext cx="638014" cy="0"/>
          </a:xfrm>
          <a:prstGeom prst="straightConnector1">
            <a:avLst/>
          </a:prstGeom>
          <a:noFill/>
          <a:ln w="38100" cap="flat" cmpd="sng" algn="ctr">
            <a:solidFill>
              <a:srgbClr val="156082"/>
            </a:solidFill>
            <a:prstDash val="solid"/>
            <a:miter lim="800000"/>
            <a:tailEnd type="triangle"/>
          </a:ln>
          <a:effectLst/>
        </p:spPr>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C217324-B589-AF40-53D6-58DA18853EF4}"/>
                  </a:ext>
                </a:extLst>
              </p:cNvPr>
              <p:cNvSpPr txBox="1"/>
              <p:nvPr/>
            </p:nvSpPr>
            <p:spPr>
              <a:xfrm>
                <a:off x="7686289" y="2898962"/>
                <a:ext cx="1164806" cy="2755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𝑞</m:t>
                      </m:r>
                      <m:r>
                        <a:rPr lang="en-US" i="1" smtClean="0">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𝑛</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p>
                      </m:sSup>
                      <m:r>
                        <a:rPr lang="en-US" i="1">
                          <a:solidFill>
                            <a:prstClr val="black"/>
                          </a:solidFill>
                          <a:latin typeface="Cambria Math" panose="02040503050406030204" pitchFamily="18" charset="0"/>
                        </a:rPr>
                        <m:t>)</m:t>
                      </m:r>
                    </m:oMath>
                  </m:oMathPara>
                </a14:m>
                <a:endParaRPr lang="en-US"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5" name="TextBox 84">
                <a:extLst>
                  <a:ext uri="{FF2B5EF4-FFF2-40B4-BE49-F238E27FC236}">
                    <a16:creationId xmlns:a16="http://schemas.microsoft.com/office/drawing/2014/main" id="{4C217324-B589-AF40-53D6-58DA18853EF4}"/>
                  </a:ext>
                </a:extLst>
              </p:cNvPr>
              <p:cNvSpPr txBox="1">
                <a:spLocks noRot="1" noChangeAspect="1" noMove="1" noResize="1" noEditPoints="1" noAdjustHandles="1" noChangeArrowheads="1" noChangeShapeType="1" noTextEdit="1"/>
              </p:cNvSpPr>
              <p:nvPr/>
            </p:nvSpPr>
            <p:spPr>
              <a:xfrm>
                <a:off x="7686289" y="2898962"/>
                <a:ext cx="1164806" cy="275588"/>
              </a:xfrm>
              <a:prstGeom prst="rect">
                <a:avLst/>
              </a:prstGeom>
              <a:blipFill>
                <a:blip r:embed="rId4"/>
                <a:stretch>
                  <a:fillRect l="-5759" t="-2222" r="-785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5A67CB7-63D6-A858-3DFB-DD23685552E2}"/>
                  </a:ext>
                </a:extLst>
              </p:cNvPr>
              <p:cNvSpPr txBox="1"/>
              <p:nvPr/>
            </p:nvSpPr>
            <p:spPr>
              <a:xfrm>
                <a:off x="3977145" y="3838802"/>
                <a:ext cx="478580" cy="399212"/>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0</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6" name="TextBox 85">
                <a:extLst>
                  <a:ext uri="{FF2B5EF4-FFF2-40B4-BE49-F238E27FC236}">
                    <a16:creationId xmlns:a16="http://schemas.microsoft.com/office/drawing/2014/main" id="{E5A67CB7-63D6-A858-3DFB-DD23685552E2}"/>
                  </a:ext>
                </a:extLst>
              </p:cNvPr>
              <p:cNvSpPr txBox="1">
                <a:spLocks noRot="1" noChangeAspect="1" noMove="1" noResize="1" noEditPoints="1" noAdjustHandles="1" noChangeArrowheads="1" noChangeShapeType="1" noTextEdit="1"/>
              </p:cNvSpPr>
              <p:nvPr/>
            </p:nvSpPr>
            <p:spPr>
              <a:xfrm>
                <a:off x="3977145" y="3838802"/>
                <a:ext cx="478580" cy="39921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C33A99A-4B65-100B-0FE2-3DFBC9511E77}"/>
                  </a:ext>
                </a:extLst>
              </p:cNvPr>
              <p:cNvSpPr txBox="1"/>
              <p:nvPr/>
            </p:nvSpPr>
            <p:spPr>
              <a:xfrm>
                <a:off x="4910879" y="3838798"/>
                <a:ext cx="478580" cy="398571"/>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1</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7" name="TextBox 86">
                <a:extLst>
                  <a:ext uri="{FF2B5EF4-FFF2-40B4-BE49-F238E27FC236}">
                    <a16:creationId xmlns:a16="http://schemas.microsoft.com/office/drawing/2014/main" id="{6C33A99A-4B65-100B-0FE2-3DFBC9511E77}"/>
                  </a:ext>
                </a:extLst>
              </p:cNvPr>
              <p:cNvSpPr txBox="1">
                <a:spLocks noRot="1" noChangeAspect="1" noMove="1" noResize="1" noEditPoints="1" noAdjustHandles="1" noChangeArrowheads="1" noChangeShapeType="1" noTextEdit="1"/>
              </p:cNvSpPr>
              <p:nvPr/>
            </p:nvSpPr>
            <p:spPr>
              <a:xfrm>
                <a:off x="4910879" y="3838798"/>
                <a:ext cx="478580" cy="3985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C10AAD6-93DA-F943-E32C-98018E6F6C12}"/>
                  </a:ext>
                </a:extLst>
              </p:cNvPr>
              <p:cNvSpPr txBox="1"/>
              <p:nvPr/>
            </p:nvSpPr>
            <p:spPr>
              <a:xfrm>
                <a:off x="6544792" y="3842833"/>
                <a:ext cx="478580" cy="398571"/>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𝑛</m:t>
                          </m:r>
                          <m:r>
                            <a:rPr lang="en-US" sz="2000" i="1">
                              <a:solidFill>
                                <a:prstClr val="black"/>
                              </a:solidFill>
                              <a:latin typeface="Cambria Math" panose="02040503050406030204" pitchFamily="18" charset="0"/>
                            </a:rPr>
                            <m:t>−1</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8" name="TextBox 87">
                <a:extLst>
                  <a:ext uri="{FF2B5EF4-FFF2-40B4-BE49-F238E27FC236}">
                    <a16:creationId xmlns:a16="http://schemas.microsoft.com/office/drawing/2014/main" id="{1C10AAD6-93DA-F943-E32C-98018E6F6C12}"/>
                  </a:ext>
                </a:extLst>
              </p:cNvPr>
              <p:cNvSpPr txBox="1">
                <a:spLocks noRot="1" noChangeAspect="1" noMove="1" noResize="1" noEditPoints="1" noAdjustHandles="1" noChangeArrowheads="1" noChangeShapeType="1" noTextEdit="1"/>
              </p:cNvSpPr>
              <p:nvPr/>
            </p:nvSpPr>
            <p:spPr>
              <a:xfrm>
                <a:off x="6544792" y="3842833"/>
                <a:ext cx="478580" cy="398571"/>
              </a:xfrm>
              <a:prstGeom prst="rect">
                <a:avLst/>
              </a:prstGeom>
              <a:blipFill>
                <a:blip r:embed="rId7"/>
                <a:stretch>
                  <a:fillRect l="-23077" r="-1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67F3275-2783-373C-F1BC-2602BFB7834B}"/>
                  </a:ext>
                </a:extLst>
              </p:cNvPr>
              <p:cNvSpPr txBox="1"/>
              <p:nvPr/>
            </p:nvSpPr>
            <p:spPr>
              <a:xfrm>
                <a:off x="7805682" y="3836859"/>
                <a:ext cx="478580" cy="392993"/>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𝑛</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89" name="TextBox 88">
                <a:extLst>
                  <a:ext uri="{FF2B5EF4-FFF2-40B4-BE49-F238E27FC236}">
                    <a16:creationId xmlns:a16="http://schemas.microsoft.com/office/drawing/2014/main" id="{D67F3275-2783-373C-F1BC-2602BFB7834B}"/>
                  </a:ext>
                </a:extLst>
              </p:cNvPr>
              <p:cNvSpPr txBox="1">
                <a:spLocks noRot="1" noChangeAspect="1" noMove="1" noResize="1" noEditPoints="1" noAdjustHandles="1" noChangeArrowheads="1" noChangeShapeType="1" noTextEdit="1"/>
              </p:cNvSpPr>
              <p:nvPr/>
            </p:nvSpPr>
            <p:spPr>
              <a:xfrm>
                <a:off x="7805682" y="3836859"/>
                <a:ext cx="478580" cy="392993"/>
              </a:xfrm>
              <a:prstGeom prst="rect">
                <a:avLst/>
              </a:prstGeom>
              <a:blipFill>
                <a:blip r:embed="rId8"/>
                <a:stretch>
                  <a:fillRect/>
                </a:stretch>
              </a:blipFill>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4C3D60BC-CB31-1862-C10D-F006929547BD}"/>
              </a:ext>
            </a:extLst>
          </p:cNvPr>
          <p:cNvCxnSpPr>
            <a:cxnSpLocks/>
          </p:cNvCxnSpPr>
          <p:nvPr/>
        </p:nvCxnSpPr>
        <p:spPr>
          <a:xfrm>
            <a:off x="8804668" y="4056708"/>
            <a:ext cx="573420" cy="1"/>
          </a:xfrm>
          <a:prstGeom prst="straightConnector1">
            <a:avLst/>
          </a:prstGeom>
          <a:noFill/>
          <a:ln w="38100" cap="flat" cmpd="sng" algn="ctr">
            <a:solidFill>
              <a:srgbClr val="156082"/>
            </a:solidFill>
            <a:prstDash val="solid"/>
            <a:miter lim="800000"/>
            <a:tailEnd type="triangle"/>
          </a:ln>
          <a:effectLst/>
        </p:spPr>
      </p:cxnSp>
      <p:cxnSp>
        <p:nvCxnSpPr>
          <p:cNvPr id="91" name="Straight Connector 90">
            <a:extLst>
              <a:ext uri="{FF2B5EF4-FFF2-40B4-BE49-F238E27FC236}">
                <a16:creationId xmlns:a16="http://schemas.microsoft.com/office/drawing/2014/main" id="{DFD353F3-6A64-1E04-B2B5-9A7561BE5922}"/>
              </a:ext>
            </a:extLst>
          </p:cNvPr>
          <p:cNvCxnSpPr>
            <a:cxnSpLocks/>
          </p:cNvCxnSpPr>
          <p:nvPr/>
        </p:nvCxnSpPr>
        <p:spPr>
          <a:xfrm>
            <a:off x="8302412" y="4056703"/>
            <a:ext cx="502256" cy="0"/>
          </a:xfrm>
          <a:prstGeom prst="line">
            <a:avLst/>
          </a:prstGeom>
          <a:noFill/>
          <a:ln w="28575" cap="flat" cmpd="sng" algn="ctr">
            <a:solidFill>
              <a:srgbClr val="156082"/>
            </a:solidFill>
            <a:prstDash val="sysDot"/>
            <a:miter lim="800000"/>
          </a:ln>
          <a:effectLst/>
        </p:spPr>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83DE197-8FF9-24E6-EC53-D8E4ACC47D44}"/>
                  </a:ext>
                </a:extLst>
              </p:cNvPr>
              <p:cNvSpPr txBox="1"/>
              <p:nvPr/>
            </p:nvSpPr>
            <p:spPr>
              <a:xfrm>
                <a:off x="9372230" y="3836857"/>
                <a:ext cx="478580" cy="399405"/>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𝑁</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92" name="TextBox 91">
                <a:extLst>
                  <a:ext uri="{FF2B5EF4-FFF2-40B4-BE49-F238E27FC236}">
                    <a16:creationId xmlns:a16="http://schemas.microsoft.com/office/drawing/2014/main" id="{983DE197-8FF9-24E6-EC53-D8E4ACC47D44}"/>
                  </a:ext>
                </a:extLst>
              </p:cNvPr>
              <p:cNvSpPr txBox="1">
                <a:spLocks noRot="1" noChangeAspect="1" noMove="1" noResize="1" noEditPoints="1" noAdjustHandles="1" noChangeArrowheads="1" noChangeShapeType="1" noTextEdit="1"/>
              </p:cNvSpPr>
              <p:nvPr/>
            </p:nvSpPr>
            <p:spPr>
              <a:xfrm>
                <a:off x="9372230" y="3836857"/>
                <a:ext cx="478580" cy="399405"/>
              </a:xfrm>
              <a:prstGeom prst="rect">
                <a:avLst/>
              </a:prstGeom>
              <a:blipFill>
                <a:blip r:embed="rId9"/>
                <a:stretch>
                  <a:fillRect/>
                </a:stretch>
              </a:blipFill>
            </p:spPr>
            <p:txBody>
              <a:bodyPr/>
              <a:lstStyle/>
              <a:p>
                <a:r>
                  <a:rPr lang="en-US">
                    <a:noFill/>
                  </a:rPr>
                  <a:t> </a:t>
                </a:r>
              </a:p>
            </p:txBody>
          </p:sp>
        </mc:Fallback>
      </mc:AlternateContent>
      <p:cxnSp>
        <p:nvCxnSpPr>
          <p:cNvPr id="93" name="Connector: Curved 92">
            <a:extLst>
              <a:ext uri="{FF2B5EF4-FFF2-40B4-BE49-F238E27FC236}">
                <a16:creationId xmlns:a16="http://schemas.microsoft.com/office/drawing/2014/main" id="{C390882E-C41A-4440-7157-5A9902E50187}"/>
              </a:ext>
            </a:extLst>
          </p:cNvPr>
          <p:cNvCxnSpPr>
            <a:cxnSpLocks/>
          </p:cNvCxnSpPr>
          <p:nvPr/>
        </p:nvCxnSpPr>
        <p:spPr>
          <a:xfrm rot="5400000" flipH="1" flipV="1">
            <a:off x="7214693" y="3183999"/>
            <a:ext cx="31377" cy="1260890"/>
          </a:xfrm>
          <a:prstGeom prst="curvedConnector3">
            <a:avLst>
              <a:gd name="adj1" fmla="val 828559"/>
            </a:avLst>
          </a:prstGeom>
          <a:noFill/>
          <a:ln w="28575" cap="flat" cmpd="sng" algn="ctr">
            <a:solidFill>
              <a:srgbClr val="156082"/>
            </a:solidFill>
            <a:prstDash val="sysDash"/>
            <a:miter lim="800000"/>
          </a:ln>
          <a:effectLst/>
        </p:spPr>
      </p:cxnSp>
      <p:sp>
        <p:nvSpPr>
          <p:cNvPr id="94" name="Equals 93">
            <a:extLst>
              <a:ext uri="{FF2B5EF4-FFF2-40B4-BE49-F238E27FC236}">
                <a16:creationId xmlns:a16="http://schemas.microsoft.com/office/drawing/2014/main" id="{89426D9A-F0FC-D4A0-8C2F-EDA34C690270}"/>
              </a:ext>
            </a:extLst>
          </p:cNvPr>
          <p:cNvSpPr/>
          <p:nvPr/>
        </p:nvSpPr>
        <p:spPr>
          <a:xfrm>
            <a:off x="8832498" y="2929147"/>
            <a:ext cx="256279" cy="216100"/>
          </a:xfrm>
          <a:prstGeom prst="mathEqual">
            <a:avLst/>
          </a:prstGeom>
          <a:solidFill>
            <a:srgbClr val="156082"/>
          </a:solidFill>
          <a:ln w="3175" cap="flat" cmpd="sng" algn="ctr">
            <a:solidFill>
              <a:srgbClr val="156082">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Aptos" panose="02110004020202020204"/>
              <a:ea typeface="+mn-ea"/>
              <a:cs typeface="+mn-cs"/>
            </a:endParaRPr>
          </a:p>
        </p:txBody>
      </p:sp>
      <p:cxnSp>
        <p:nvCxnSpPr>
          <p:cNvPr id="95" name="Connector: Elbow 94">
            <a:extLst>
              <a:ext uri="{FF2B5EF4-FFF2-40B4-BE49-F238E27FC236}">
                <a16:creationId xmlns:a16="http://schemas.microsoft.com/office/drawing/2014/main" id="{082772EA-219C-1401-4880-9ED5AB6269DB}"/>
              </a:ext>
            </a:extLst>
          </p:cNvPr>
          <p:cNvCxnSpPr>
            <a:cxnSpLocks/>
          </p:cNvCxnSpPr>
          <p:nvPr/>
        </p:nvCxnSpPr>
        <p:spPr>
          <a:xfrm rot="5400000">
            <a:off x="6047465" y="2380848"/>
            <a:ext cx="9380" cy="3828537"/>
          </a:xfrm>
          <a:prstGeom prst="bentConnector3">
            <a:avLst>
              <a:gd name="adj1" fmla="val 2537100"/>
            </a:avLst>
          </a:prstGeom>
          <a:noFill/>
          <a:ln w="28575" cap="flat" cmpd="sng" algn="ctr">
            <a:solidFill>
              <a:srgbClr val="156082"/>
            </a:solidFill>
            <a:prstDash val="solid"/>
            <a:miter lim="800000"/>
            <a:tailEnd type="triangle"/>
          </a:ln>
          <a:effectLst/>
        </p:spPr>
      </p:cxnSp>
      <p:sp>
        <p:nvSpPr>
          <p:cNvPr id="96" name="Rectangle 95">
            <a:extLst>
              <a:ext uri="{FF2B5EF4-FFF2-40B4-BE49-F238E27FC236}">
                <a16:creationId xmlns:a16="http://schemas.microsoft.com/office/drawing/2014/main" id="{73A65E6A-96D4-C190-3E3C-92C13C4117B1}"/>
              </a:ext>
            </a:extLst>
          </p:cNvPr>
          <p:cNvSpPr/>
          <p:nvPr/>
        </p:nvSpPr>
        <p:spPr>
          <a:xfrm>
            <a:off x="5234328" y="4278520"/>
            <a:ext cx="1939336" cy="569686"/>
          </a:xfrm>
          <a:prstGeom prst="rect">
            <a:avLst/>
          </a:prstGeom>
          <a:solidFill>
            <a:srgbClr val="4EA72E">
              <a:lumMod val="20000"/>
              <a:lumOff val="80000"/>
            </a:srgbClr>
          </a:solidFill>
          <a:ln w="19050" cap="flat" cmpd="sng" algn="ctr">
            <a:solidFill>
              <a:srgbClr val="4EA72E">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Reverse Process Network</a:t>
            </a:r>
          </a:p>
        </p:txBody>
      </p:sp>
      <p:sp>
        <p:nvSpPr>
          <p:cNvPr id="98" name="Rectangle 97">
            <a:extLst>
              <a:ext uri="{FF2B5EF4-FFF2-40B4-BE49-F238E27FC236}">
                <a16:creationId xmlns:a16="http://schemas.microsoft.com/office/drawing/2014/main" id="{8FD37CF0-D147-E187-0B7C-A91B70B1E020}"/>
              </a:ext>
            </a:extLst>
          </p:cNvPr>
          <p:cNvSpPr/>
          <p:nvPr/>
        </p:nvSpPr>
        <p:spPr>
          <a:xfrm>
            <a:off x="3759200" y="2399100"/>
            <a:ext cx="6978830" cy="4065200"/>
          </a:xfrm>
          <a:prstGeom prst="rect">
            <a:avLst/>
          </a:prstGeom>
          <a:noFill/>
          <a:ln w="19050" cap="flat" cmpd="sng" algn="ctr">
            <a:solidFill>
              <a:sysClr val="windowText" lastClr="000000"/>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9" name="TextBox 98">
            <a:extLst>
              <a:ext uri="{FF2B5EF4-FFF2-40B4-BE49-F238E27FC236}">
                <a16:creationId xmlns:a16="http://schemas.microsoft.com/office/drawing/2014/main" id="{33924242-6E9F-7F64-1FDF-CAC43766A7E9}"/>
              </a:ext>
            </a:extLst>
          </p:cNvPr>
          <p:cNvSpPr txBox="1"/>
          <p:nvPr/>
        </p:nvSpPr>
        <p:spPr>
          <a:xfrm>
            <a:off x="3911866" y="2851545"/>
            <a:ext cx="1836106" cy="338554"/>
          </a:xfrm>
          <a:prstGeom prst="rect">
            <a:avLst/>
          </a:prstGeom>
          <a:noFill/>
        </p:spPr>
        <p:txBody>
          <a:bodyPr wrap="square">
            <a:spAutoFit/>
          </a:bodyPr>
          <a:lstStyle/>
          <a:p>
            <a:pPr algn="ctr" defTabSz="457200"/>
            <a:r>
              <a:rPr lang="en-US" sz="1600" dirty="0">
                <a:ln w="0"/>
                <a:solidFill>
                  <a:prstClr val="black"/>
                </a:solidFill>
                <a:effectLst>
                  <a:outerShdw blurRad="38100" dist="19050" dir="2700000" algn="tl" rotWithShape="0">
                    <a:prstClr val="black">
                      <a:alpha val="40000"/>
                    </a:prstClr>
                  </a:outerShdw>
                </a:effectLst>
                <a:latin typeface="Aptos" panose="02110004020202020204"/>
              </a:rPr>
              <a:t>Forward Process</a:t>
            </a:r>
          </a:p>
        </p:txBody>
      </p:sp>
      <p:cxnSp>
        <p:nvCxnSpPr>
          <p:cNvPr id="100" name="Straight Arrow Connector 99">
            <a:extLst>
              <a:ext uri="{FF2B5EF4-FFF2-40B4-BE49-F238E27FC236}">
                <a16:creationId xmlns:a16="http://schemas.microsoft.com/office/drawing/2014/main" id="{6ECA761B-807E-70B5-6896-BE3037375C02}"/>
              </a:ext>
            </a:extLst>
          </p:cNvPr>
          <p:cNvCxnSpPr>
            <a:cxnSpLocks/>
          </p:cNvCxnSpPr>
          <p:nvPr/>
        </p:nvCxnSpPr>
        <p:spPr>
          <a:xfrm>
            <a:off x="4608442" y="2851543"/>
            <a:ext cx="442961" cy="0"/>
          </a:xfrm>
          <a:prstGeom prst="straightConnector1">
            <a:avLst/>
          </a:prstGeom>
          <a:noFill/>
          <a:ln w="38100" cap="flat" cmpd="sng" algn="ctr">
            <a:solidFill>
              <a:srgbClr val="156082"/>
            </a:solidFill>
            <a:prstDash val="solid"/>
            <a:miter lim="800000"/>
            <a:tailEnd type="triangle"/>
          </a:ln>
          <a:effectLst/>
        </p:spPr>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4537BFD-58AE-65D5-C273-C83D6840484F}"/>
                  </a:ext>
                </a:extLst>
              </p:cNvPr>
              <p:cNvSpPr txBox="1"/>
              <p:nvPr/>
            </p:nvSpPr>
            <p:spPr>
              <a:xfrm>
                <a:off x="5397864" y="4848206"/>
                <a:ext cx="1311115"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𝜖</m:t>
                          </m:r>
                        </m:e>
                        <m:sub>
                          <m:r>
                            <a:rPr lang="en-US" sz="2000" i="1">
                              <a:solidFill>
                                <a:prstClr val="black"/>
                              </a:solidFill>
                              <a:latin typeface="Cambria Math" panose="02040503050406030204" pitchFamily="18" charset="0"/>
                            </a:rPr>
                            <m:t>𝜃</m:t>
                          </m:r>
                        </m:sub>
                      </m:sSub>
                      <m:d>
                        <m:dPr>
                          <m:ctrlPr>
                            <a:rPr lang="en-US" sz="2000" i="1" smtClean="0">
                              <a:solidFill>
                                <a:prstClr val="black"/>
                              </a:solidFill>
                              <a:latin typeface="Cambria Math" panose="02040503050406030204" pitchFamily="18" charset="0"/>
                            </a:rPr>
                          </m:ctrlPr>
                        </m:dPr>
                        <m:e>
                          <m:sSup>
                            <m:sSupPr>
                              <m:ctrlPr>
                                <a:rPr lang="en-US" sz="2000" i="1">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𝑛</m:t>
                              </m:r>
                            </m:sup>
                          </m:sSup>
                        </m:e>
                      </m:d>
                    </m:oMath>
                  </m:oMathPara>
                </a14:m>
                <a:endParaRPr lang="en-US" sz="2000" dirty="0">
                  <a:solidFill>
                    <a:prstClr val="black"/>
                  </a:solidFill>
                  <a:latin typeface="Aptos" panose="02110004020202020204"/>
                </a:endParaRPr>
              </a:p>
            </p:txBody>
          </p:sp>
        </mc:Choice>
        <mc:Fallback xmlns="">
          <p:sp>
            <p:nvSpPr>
              <p:cNvPr id="101" name="TextBox 100">
                <a:extLst>
                  <a:ext uri="{FF2B5EF4-FFF2-40B4-BE49-F238E27FC236}">
                    <a16:creationId xmlns:a16="http://schemas.microsoft.com/office/drawing/2014/main" id="{74537BFD-58AE-65D5-C273-C83D6840484F}"/>
                  </a:ext>
                </a:extLst>
              </p:cNvPr>
              <p:cNvSpPr txBox="1">
                <a:spLocks noRot="1" noChangeAspect="1" noMove="1" noResize="1" noEditPoints="1" noAdjustHandles="1" noChangeArrowheads="1" noChangeShapeType="1" noTextEdit="1"/>
              </p:cNvSpPr>
              <p:nvPr/>
            </p:nvSpPr>
            <p:spPr>
              <a:xfrm>
                <a:off x="5397864" y="4848206"/>
                <a:ext cx="1311115" cy="307777"/>
              </a:xfrm>
              <a:prstGeom prst="rect">
                <a:avLst/>
              </a:prstGeom>
              <a:blipFill>
                <a:blip r:embed="rId10"/>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2F297E77-B729-5C54-C13B-41966E871EBC}"/>
                  </a:ext>
                </a:extLst>
              </p:cNvPr>
              <p:cNvSpPr txBox="1"/>
              <p:nvPr/>
            </p:nvSpPr>
            <p:spPr>
              <a:xfrm>
                <a:off x="9722703" y="3923748"/>
                <a:ext cx="846565" cy="276999"/>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solidFill>
                            <a:prstClr val="black"/>
                          </a:solidFill>
                          <a:latin typeface="Cambria Math" panose="02040503050406030204" pitchFamily="18" charset="0"/>
                        </a:rPr>
                        <m:t>~</m:t>
                      </m:r>
                      <m:r>
                        <a:rPr lang="el-GR" i="1">
                          <a:solidFill>
                            <a:prstClr val="black"/>
                          </a:solidFill>
                          <a:latin typeface="Cambria Math" panose="02040503050406030204" pitchFamily="18" charset="0"/>
                          <a:ea typeface="Cambria Math" panose="02040503050406030204" pitchFamily="18" charset="0"/>
                        </a:rPr>
                        <m:t>𝛮</m:t>
                      </m:r>
                      <m:d>
                        <m:dPr>
                          <m:ctrlPr>
                            <a:rPr lang="en-US" b="1" i="1" smtClean="0">
                              <a:solidFill>
                                <a:prstClr val="black"/>
                              </a:solidFill>
                              <a:latin typeface="Cambria Math" panose="02040503050406030204" pitchFamily="18" charset="0"/>
                            </a:rPr>
                          </m:ctrlPr>
                        </m:dPr>
                        <m:e>
                          <m:r>
                            <a:rPr lang="en-US" b="1" smtClean="0">
                              <a:solidFill>
                                <a:prstClr val="black"/>
                              </a:solidFill>
                              <a:latin typeface="Cambria Math" panose="02040503050406030204" pitchFamily="18" charset="0"/>
                            </a:rPr>
                            <m:t>𝟎</m:t>
                          </m:r>
                          <m:r>
                            <a:rPr lang="en-US" b="1" smtClean="0">
                              <a:solidFill>
                                <a:prstClr val="black"/>
                              </a:solidFill>
                              <a:latin typeface="Cambria Math" panose="02040503050406030204" pitchFamily="18" charset="0"/>
                            </a:rPr>
                            <m:t>,</m:t>
                          </m:r>
                          <m:r>
                            <a:rPr lang="en-US" b="1" smtClean="0">
                              <a:solidFill>
                                <a:prstClr val="black"/>
                              </a:solidFill>
                              <a:latin typeface="Cambria Math" panose="02040503050406030204" pitchFamily="18" charset="0"/>
                            </a:rPr>
                            <m:t>𝐈</m:t>
                          </m:r>
                        </m:e>
                      </m:d>
                    </m:oMath>
                  </m:oMathPara>
                </a14:m>
                <a:endParaRPr lang="en-US" b="1" dirty="0">
                  <a:solidFill>
                    <a:prstClr val="black"/>
                  </a:solidFill>
                  <a:latin typeface="Aptos" panose="02110004020202020204"/>
                </a:endParaRPr>
              </a:p>
            </p:txBody>
          </p:sp>
        </mc:Choice>
        <mc:Fallback xmlns="">
          <p:sp>
            <p:nvSpPr>
              <p:cNvPr id="102" name="TextBox 101">
                <a:extLst>
                  <a:ext uri="{FF2B5EF4-FFF2-40B4-BE49-F238E27FC236}">
                    <a16:creationId xmlns:a16="http://schemas.microsoft.com/office/drawing/2014/main" id="{2F297E77-B729-5C54-C13B-41966E871EBC}"/>
                  </a:ext>
                </a:extLst>
              </p:cNvPr>
              <p:cNvSpPr txBox="1">
                <a:spLocks noRot="1" noChangeAspect="1" noMove="1" noResize="1" noEditPoints="1" noAdjustHandles="1" noChangeArrowheads="1" noChangeShapeType="1" noTextEdit="1"/>
              </p:cNvSpPr>
              <p:nvPr/>
            </p:nvSpPr>
            <p:spPr>
              <a:xfrm>
                <a:off x="9722703" y="3923748"/>
                <a:ext cx="846565" cy="276999"/>
              </a:xfrm>
              <a:prstGeom prst="rect">
                <a:avLst/>
              </a:prstGeom>
              <a:blipFill>
                <a:blip r:embed="rId11"/>
                <a:stretch>
                  <a:fillRect l="-5036"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500B18D-6416-A39A-4C5E-AF637F0DD3D6}"/>
                  </a:ext>
                </a:extLst>
              </p:cNvPr>
              <p:cNvSpPr txBox="1"/>
              <p:nvPr/>
            </p:nvSpPr>
            <p:spPr>
              <a:xfrm>
                <a:off x="4135642" y="5259307"/>
                <a:ext cx="478580" cy="399405"/>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𝑁</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103" name="TextBox 102">
                <a:extLst>
                  <a:ext uri="{FF2B5EF4-FFF2-40B4-BE49-F238E27FC236}">
                    <a16:creationId xmlns:a16="http://schemas.microsoft.com/office/drawing/2014/main" id="{8500B18D-6416-A39A-4C5E-AF637F0DD3D6}"/>
                  </a:ext>
                </a:extLst>
              </p:cNvPr>
              <p:cNvSpPr txBox="1">
                <a:spLocks noRot="1" noChangeAspect="1" noMove="1" noResize="1" noEditPoints="1" noAdjustHandles="1" noChangeArrowheads="1" noChangeShapeType="1" noTextEdit="1"/>
              </p:cNvSpPr>
              <p:nvPr/>
            </p:nvSpPr>
            <p:spPr>
              <a:xfrm>
                <a:off x="4135642" y="5259307"/>
                <a:ext cx="478580" cy="39940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D4D95C5-1672-02F2-2856-BD84BECCA5C0}"/>
                  </a:ext>
                </a:extLst>
              </p:cNvPr>
              <p:cNvSpPr txBox="1"/>
              <p:nvPr/>
            </p:nvSpPr>
            <p:spPr>
              <a:xfrm>
                <a:off x="4475748" y="5346743"/>
                <a:ext cx="846565"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sz="2000">
                          <a:solidFill>
                            <a:prstClr val="black"/>
                          </a:solidFill>
                          <a:latin typeface="Cambria Math" panose="02040503050406030204" pitchFamily="18" charset="0"/>
                        </a:rPr>
                        <m:t>~</m:t>
                      </m:r>
                      <m:r>
                        <a:rPr lang="el-GR" sz="2000" i="1">
                          <a:solidFill>
                            <a:prstClr val="black"/>
                          </a:solidFill>
                          <a:latin typeface="Cambria Math" panose="02040503050406030204" pitchFamily="18" charset="0"/>
                          <a:ea typeface="Cambria Math" panose="02040503050406030204" pitchFamily="18" charset="0"/>
                        </a:rPr>
                        <m:t>𝛮</m:t>
                      </m:r>
                      <m:d>
                        <m:dPr>
                          <m:ctrlPr>
                            <a:rPr lang="en-US" sz="2000" b="1" i="1" smtClean="0">
                              <a:solidFill>
                                <a:prstClr val="black"/>
                              </a:solidFill>
                              <a:latin typeface="Cambria Math" panose="02040503050406030204" pitchFamily="18" charset="0"/>
                            </a:rPr>
                          </m:ctrlPr>
                        </m:dPr>
                        <m:e>
                          <m:r>
                            <a:rPr lang="en-US" sz="2000" b="1" smtClean="0">
                              <a:solidFill>
                                <a:prstClr val="black"/>
                              </a:solidFill>
                              <a:latin typeface="Cambria Math" panose="02040503050406030204" pitchFamily="18" charset="0"/>
                            </a:rPr>
                            <m:t>𝟎</m:t>
                          </m:r>
                          <m:r>
                            <a:rPr lang="en-US" sz="2000" b="1" smtClean="0">
                              <a:solidFill>
                                <a:prstClr val="black"/>
                              </a:solidFill>
                              <a:latin typeface="Cambria Math" panose="02040503050406030204" pitchFamily="18" charset="0"/>
                            </a:rPr>
                            <m:t>,</m:t>
                          </m:r>
                          <m:r>
                            <a:rPr lang="en-US" sz="2000" b="1" smtClean="0">
                              <a:solidFill>
                                <a:prstClr val="black"/>
                              </a:solidFill>
                              <a:latin typeface="Cambria Math" panose="02040503050406030204" pitchFamily="18" charset="0"/>
                            </a:rPr>
                            <m:t>𝐈</m:t>
                          </m:r>
                        </m:e>
                      </m:d>
                    </m:oMath>
                  </m:oMathPara>
                </a14:m>
                <a:endParaRPr lang="en-US" sz="2000" b="1" dirty="0">
                  <a:solidFill>
                    <a:prstClr val="black"/>
                  </a:solidFill>
                  <a:latin typeface="Aptos" panose="02110004020202020204"/>
                </a:endParaRPr>
              </a:p>
            </p:txBody>
          </p:sp>
        </mc:Choice>
        <mc:Fallback xmlns="">
          <p:sp>
            <p:nvSpPr>
              <p:cNvPr id="104" name="TextBox 103">
                <a:extLst>
                  <a:ext uri="{FF2B5EF4-FFF2-40B4-BE49-F238E27FC236}">
                    <a16:creationId xmlns:a16="http://schemas.microsoft.com/office/drawing/2014/main" id="{CD4D95C5-1672-02F2-2856-BD84BECCA5C0}"/>
                  </a:ext>
                </a:extLst>
              </p:cNvPr>
              <p:cNvSpPr txBox="1">
                <a:spLocks noRot="1" noChangeAspect="1" noMove="1" noResize="1" noEditPoints="1" noAdjustHandles="1" noChangeArrowheads="1" noChangeShapeType="1" noTextEdit="1"/>
              </p:cNvSpPr>
              <p:nvPr/>
            </p:nvSpPr>
            <p:spPr>
              <a:xfrm>
                <a:off x="4475748" y="5346743"/>
                <a:ext cx="846565" cy="307777"/>
              </a:xfrm>
              <a:prstGeom prst="rect">
                <a:avLst/>
              </a:prstGeom>
              <a:blipFill>
                <a:blip r:embed="rId13"/>
                <a:stretch>
                  <a:fillRect l="-5755" r="-7194" b="-5882"/>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E8BBC69A-12B4-B303-282F-160975960A8A}"/>
              </a:ext>
            </a:extLst>
          </p:cNvPr>
          <p:cNvCxnSpPr>
            <a:cxnSpLocks/>
          </p:cNvCxnSpPr>
          <p:nvPr/>
        </p:nvCxnSpPr>
        <p:spPr>
          <a:xfrm>
            <a:off x="5450251" y="5525197"/>
            <a:ext cx="733828" cy="0"/>
          </a:xfrm>
          <a:prstGeom prst="straightConnector1">
            <a:avLst/>
          </a:prstGeom>
          <a:noFill/>
          <a:ln w="38100" cap="flat" cmpd="sng" algn="ctr">
            <a:solidFill>
              <a:srgbClr val="156082"/>
            </a:solidFill>
            <a:prstDash val="solid"/>
            <a:miter lim="800000"/>
            <a:tailEnd type="triangle"/>
          </a:ln>
          <a:effectLst/>
        </p:spPr>
      </p:cxnSp>
      <p:cxnSp>
        <p:nvCxnSpPr>
          <p:cNvPr id="106" name="Straight Connector 105">
            <a:extLst>
              <a:ext uri="{FF2B5EF4-FFF2-40B4-BE49-F238E27FC236}">
                <a16:creationId xmlns:a16="http://schemas.microsoft.com/office/drawing/2014/main" id="{386159B3-135D-BDAF-3896-965D67AA6577}"/>
              </a:ext>
            </a:extLst>
          </p:cNvPr>
          <p:cNvCxnSpPr>
            <a:cxnSpLocks/>
          </p:cNvCxnSpPr>
          <p:nvPr/>
        </p:nvCxnSpPr>
        <p:spPr>
          <a:xfrm>
            <a:off x="6203996" y="5531409"/>
            <a:ext cx="793896" cy="0"/>
          </a:xfrm>
          <a:prstGeom prst="line">
            <a:avLst/>
          </a:prstGeom>
          <a:noFill/>
          <a:ln w="28575" cap="flat" cmpd="sng" algn="ctr">
            <a:solidFill>
              <a:srgbClr val="156082"/>
            </a:solidFill>
            <a:prstDash val="sysDot"/>
            <a:miter lim="800000"/>
          </a:ln>
          <a:effectLst/>
        </p:spPr>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70E73E4F-6B41-8815-0026-45CD64331CCD}"/>
                  </a:ext>
                </a:extLst>
              </p:cNvPr>
              <p:cNvSpPr txBox="1"/>
              <p:nvPr/>
            </p:nvSpPr>
            <p:spPr>
              <a:xfrm>
                <a:off x="6966447" y="5296481"/>
                <a:ext cx="478580" cy="392993"/>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𝑛</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107" name="TextBox 106">
                <a:extLst>
                  <a:ext uri="{FF2B5EF4-FFF2-40B4-BE49-F238E27FC236}">
                    <a16:creationId xmlns:a16="http://schemas.microsoft.com/office/drawing/2014/main" id="{70E73E4F-6B41-8815-0026-45CD64331CCD}"/>
                  </a:ext>
                </a:extLst>
              </p:cNvPr>
              <p:cNvSpPr txBox="1">
                <a:spLocks noRot="1" noChangeAspect="1" noMove="1" noResize="1" noEditPoints="1" noAdjustHandles="1" noChangeArrowheads="1" noChangeShapeType="1" noTextEdit="1"/>
              </p:cNvSpPr>
              <p:nvPr/>
            </p:nvSpPr>
            <p:spPr>
              <a:xfrm>
                <a:off x="6966447" y="5296481"/>
                <a:ext cx="478580" cy="392993"/>
              </a:xfrm>
              <a:prstGeom prst="rect">
                <a:avLst/>
              </a:prstGeom>
              <a:blipFill>
                <a:blip r:embed="rId14"/>
                <a:stretch>
                  <a:fillRect/>
                </a:stretch>
              </a:blipFill>
            </p:spPr>
            <p:txBody>
              <a:bodyPr/>
              <a:lstStyle/>
              <a:p>
                <a:r>
                  <a:rPr lang="en-US">
                    <a:noFill/>
                  </a:rPr>
                  <a:t> </a:t>
                </a:r>
              </a:p>
            </p:txBody>
          </p:sp>
        </mc:Fallback>
      </mc:AlternateContent>
      <p:cxnSp>
        <p:nvCxnSpPr>
          <p:cNvPr id="108" name="Straight Arrow Connector 107">
            <a:extLst>
              <a:ext uri="{FF2B5EF4-FFF2-40B4-BE49-F238E27FC236}">
                <a16:creationId xmlns:a16="http://schemas.microsoft.com/office/drawing/2014/main" id="{DDB9A307-3CB2-2FB2-166A-45DA061B1219}"/>
              </a:ext>
            </a:extLst>
          </p:cNvPr>
          <p:cNvCxnSpPr>
            <a:cxnSpLocks/>
          </p:cNvCxnSpPr>
          <p:nvPr/>
        </p:nvCxnSpPr>
        <p:spPr>
          <a:xfrm>
            <a:off x="7387828" y="5531409"/>
            <a:ext cx="392432" cy="5186"/>
          </a:xfrm>
          <a:prstGeom prst="straightConnector1">
            <a:avLst/>
          </a:prstGeom>
          <a:noFill/>
          <a:ln w="38100" cap="flat" cmpd="sng" algn="ctr">
            <a:solidFill>
              <a:srgbClr val="156082"/>
            </a:solidFill>
            <a:prstDash val="solid"/>
            <a:miter lim="800000"/>
            <a:tailEnd type="triangle"/>
          </a:ln>
          <a:effectLst/>
        </p:spPr>
      </p:cxnSp>
      <p:cxnSp>
        <p:nvCxnSpPr>
          <p:cNvPr id="109" name="Straight Connector 108">
            <a:extLst>
              <a:ext uri="{FF2B5EF4-FFF2-40B4-BE49-F238E27FC236}">
                <a16:creationId xmlns:a16="http://schemas.microsoft.com/office/drawing/2014/main" id="{07AD204A-3076-3A12-9EBF-F427F00E7013}"/>
              </a:ext>
            </a:extLst>
          </p:cNvPr>
          <p:cNvCxnSpPr>
            <a:cxnSpLocks/>
          </p:cNvCxnSpPr>
          <p:nvPr/>
        </p:nvCxnSpPr>
        <p:spPr>
          <a:xfrm>
            <a:off x="7816142" y="5531409"/>
            <a:ext cx="367705" cy="0"/>
          </a:xfrm>
          <a:prstGeom prst="line">
            <a:avLst/>
          </a:prstGeom>
          <a:noFill/>
          <a:ln w="28575" cap="flat" cmpd="sng" algn="ctr">
            <a:solidFill>
              <a:srgbClr val="156082"/>
            </a:solidFill>
            <a:prstDash val="sysDot"/>
            <a:miter lim="800000"/>
          </a:ln>
          <a:effectLst/>
        </p:spPr>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0D0D9B20-4BC1-BF8D-C3CA-CA0A0E45C923}"/>
                  </a:ext>
                </a:extLst>
              </p:cNvPr>
              <p:cNvSpPr txBox="1"/>
              <p:nvPr/>
            </p:nvSpPr>
            <p:spPr>
              <a:xfrm>
                <a:off x="8242501" y="5267428"/>
                <a:ext cx="478580" cy="398571"/>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a:solidFill>
                                <a:prstClr val="black"/>
                              </a:solidFill>
                              <a:latin typeface="Cambria Math" panose="02040503050406030204" pitchFamily="18" charset="0"/>
                            </a:rPr>
                            <m:t>1</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110" name="TextBox 109">
                <a:extLst>
                  <a:ext uri="{FF2B5EF4-FFF2-40B4-BE49-F238E27FC236}">
                    <a16:creationId xmlns:a16="http://schemas.microsoft.com/office/drawing/2014/main" id="{0D0D9B20-4BC1-BF8D-C3CA-CA0A0E45C923}"/>
                  </a:ext>
                </a:extLst>
              </p:cNvPr>
              <p:cNvSpPr txBox="1">
                <a:spLocks noRot="1" noChangeAspect="1" noMove="1" noResize="1" noEditPoints="1" noAdjustHandles="1" noChangeArrowheads="1" noChangeShapeType="1" noTextEdit="1"/>
              </p:cNvSpPr>
              <p:nvPr/>
            </p:nvSpPr>
            <p:spPr>
              <a:xfrm>
                <a:off x="8242501" y="5267428"/>
                <a:ext cx="478580" cy="398571"/>
              </a:xfrm>
              <a:prstGeom prst="rect">
                <a:avLst/>
              </a:prstGeom>
              <a:blipFill>
                <a:blip r:embed="rId15"/>
                <a:stretch>
                  <a:fillRect/>
                </a:stretch>
              </a:blipFill>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B8D1FC87-C57A-5D25-4A76-4C00542810F0}"/>
              </a:ext>
            </a:extLst>
          </p:cNvPr>
          <p:cNvCxnSpPr>
            <a:cxnSpLocks/>
          </p:cNvCxnSpPr>
          <p:nvPr/>
        </p:nvCxnSpPr>
        <p:spPr>
          <a:xfrm>
            <a:off x="8623586" y="5531409"/>
            <a:ext cx="442961" cy="0"/>
          </a:xfrm>
          <a:prstGeom prst="straightConnector1">
            <a:avLst/>
          </a:prstGeom>
          <a:noFill/>
          <a:ln w="38100" cap="flat" cmpd="sng" algn="ctr">
            <a:solidFill>
              <a:srgbClr val="156082"/>
            </a:solidFill>
            <a:prstDash val="solid"/>
            <a:miter lim="800000"/>
            <a:tailEnd type="triangle"/>
          </a:ln>
          <a:effectLst/>
        </p:spPr>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E12ED77-9E11-D59F-EED5-8A6F0098F7B1}"/>
                  </a:ext>
                </a:extLst>
              </p:cNvPr>
              <p:cNvSpPr txBox="1"/>
              <p:nvPr/>
            </p:nvSpPr>
            <p:spPr>
              <a:xfrm>
                <a:off x="9066547" y="5273778"/>
                <a:ext cx="478580" cy="399212"/>
              </a:xfrm>
              <a:prstGeom prst="rect">
                <a:avLst/>
              </a:prstGeom>
              <a:noFill/>
            </p:spPr>
            <p:txBody>
              <a:bodyPr wrap="square">
                <a:spAutoFit/>
              </a:bodyPr>
              <a:lstStyle/>
              <a:p>
                <a:pPr algn="ctr" defTabSz="457200"/>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0</m:t>
                          </m:r>
                        </m:sup>
                      </m:sSup>
                    </m:oMath>
                  </m:oMathPara>
                </a14:m>
                <a:endParaRPr lang="en-US" sz="2400" i="1" baseline="-25000" dirty="0">
                  <a:ln w="0"/>
                  <a:solidFill>
                    <a:prstClr val="black"/>
                  </a:solidFill>
                  <a:effectLst>
                    <a:outerShdw blurRad="38100" dist="19050" dir="2700000" algn="tl" rotWithShape="0">
                      <a:prstClr val="black">
                        <a:alpha val="40000"/>
                      </a:prstClr>
                    </a:outerShdw>
                  </a:effectLst>
                  <a:latin typeface="Aptos" panose="02110004020202020204"/>
                </a:endParaRPr>
              </a:p>
            </p:txBody>
          </p:sp>
        </mc:Choice>
        <mc:Fallback xmlns="">
          <p:sp>
            <p:nvSpPr>
              <p:cNvPr id="112" name="TextBox 111">
                <a:extLst>
                  <a:ext uri="{FF2B5EF4-FFF2-40B4-BE49-F238E27FC236}">
                    <a16:creationId xmlns:a16="http://schemas.microsoft.com/office/drawing/2014/main" id="{5E12ED77-9E11-D59F-EED5-8A6F0098F7B1}"/>
                  </a:ext>
                </a:extLst>
              </p:cNvPr>
              <p:cNvSpPr txBox="1">
                <a:spLocks noRot="1" noChangeAspect="1" noMove="1" noResize="1" noEditPoints="1" noAdjustHandles="1" noChangeArrowheads="1" noChangeShapeType="1" noTextEdit="1"/>
              </p:cNvSpPr>
              <p:nvPr/>
            </p:nvSpPr>
            <p:spPr>
              <a:xfrm>
                <a:off x="9066547" y="5273778"/>
                <a:ext cx="478580" cy="39921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3BBB629-0A00-81AA-2461-D4B643A070E3}"/>
                  </a:ext>
                </a:extLst>
              </p:cNvPr>
              <p:cNvSpPr txBox="1"/>
              <p:nvPr/>
            </p:nvSpPr>
            <p:spPr>
              <a:xfrm>
                <a:off x="5686777" y="6046623"/>
                <a:ext cx="1311115"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𝜖</m:t>
                          </m:r>
                        </m:e>
                        <m:sub>
                          <m:r>
                            <a:rPr lang="en-US" sz="2000" i="1">
                              <a:solidFill>
                                <a:prstClr val="black"/>
                              </a:solidFill>
                              <a:latin typeface="Cambria Math" panose="02040503050406030204" pitchFamily="18" charset="0"/>
                            </a:rPr>
                            <m:t>𝜃</m:t>
                          </m:r>
                        </m:sub>
                      </m:sSub>
                      <m:d>
                        <m:dPr>
                          <m:ctrlPr>
                            <a:rPr lang="en-US" sz="2000" i="1" smtClean="0">
                              <a:solidFill>
                                <a:prstClr val="black"/>
                              </a:solidFill>
                              <a:latin typeface="Cambria Math" panose="02040503050406030204" pitchFamily="18" charset="0"/>
                            </a:rPr>
                          </m:ctrlPr>
                        </m:dPr>
                        <m:e>
                          <m:sSup>
                            <m:sSupPr>
                              <m:ctrlPr>
                                <a:rPr lang="en-US" sz="2000" i="1">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𝑥</m:t>
                              </m:r>
                            </m:e>
                            <m:sup>
                              <m:r>
                                <a:rPr lang="en-US" sz="2000" i="1" smtClean="0">
                                  <a:solidFill>
                                    <a:prstClr val="black"/>
                                  </a:solidFill>
                                  <a:latin typeface="Cambria Math" panose="02040503050406030204" pitchFamily="18" charset="0"/>
                                </a:rPr>
                                <m:t>𝑛</m:t>
                              </m:r>
                            </m:sup>
                          </m:sSup>
                        </m:e>
                      </m:d>
                    </m:oMath>
                  </m:oMathPara>
                </a14:m>
                <a:endParaRPr lang="en-US" sz="2000" dirty="0">
                  <a:solidFill>
                    <a:prstClr val="black"/>
                  </a:solidFill>
                  <a:latin typeface="Aptos" panose="02110004020202020204"/>
                </a:endParaRPr>
              </a:p>
            </p:txBody>
          </p:sp>
        </mc:Choice>
        <mc:Fallback xmlns="">
          <p:sp>
            <p:nvSpPr>
              <p:cNvPr id="113" name="TextBox 112">
                <a:extLst>
                  <a:ext uri="{FF2B5EF4-FFF2-40B4-BE49-F238E27FC236}">
                    <a16:creationId xmlns:a16="http://schemas.microsoft.com/office/drawing/2014/main" id="{D3BBB629-0A00-81AA-2461-D4B643A070E3}"/>
                  </a:ext>
                </a:extLst>
              </p:cNvPr>
              <p:cNvSpPr txBox="1">
                <a:spLocks noRot="1" noChangeAspect="1" noMove="1" noResize="1" noEditPoints="1" noAdjustHandles="1" noChangeArrowheads="1" noChangeShapeType="1" noTextEdit="1"/>
              </p:cNvSpPr>
              <p:nvPr/>
            </p:nvSpPr>
            <p:spPr>
              <a:xfrm>
                <a:off x="5686777" y="6046623"/>
                <a:ext cx="1311115" cy="307777"/>
              </a:xfrm>
              <a:prstGeom prst="rect">
                <a:avLst/>
              </a:prstGeom>
              <a:blipFill>
                <a:blip r:embed="rId17"/>
                <a:stretch>
                  <a:fillRect b="-18000"/>
                </a:stretch>
              </a:blipFill>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A236FC34-9A3F-11BF-E593-2F764F0CE10C}"/>
              </a:ext>
            </a:extLst>
          </p:cNvPr>
          <p:cNvSpPr/>
          <p:nvPr/>
        </p:nvSpPr>
        <p:spPr>
          <a:xfrm>
            <a:off x="5767842" y="5716094"/>
            <a:ext cx="1415754" cy="339251"/>
          </a:xfrm>
          <a:prstGeom prst="rect">
            <a:avLst/>
          </a:prstGeom>
          <a:solidFill>
            <a:srgbClr val="4EA72E">
              <a:lumMod val="20000"/>
              <a:lumOff val="80000"/>
            </a:srgbClr>
          </a:solidFill>
          <a:ln w="19050" cap="flat" cmpd="sng" algn="ctr">
            <a:solidFill>
              <a:srgbClr val="4EA72E">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Sampling</a:t>
            </a:r>
          </a:p>
        </p:txBody>
      </p:sp>
      <p:cxnSp>
        <p:nvCxnSpPr>
          <p:cNvPr id="115" name="Straight Connector 114">
            <a:extLst>
              <a:ext uri="{FF2B5EF4-FFF2-40B4-BE49-F238E27FC236}">
                <a16:creationId xmlns:a16="http://schemas.microsoft.com/office/drawing/2014/main" id="{A55EBE25-43CF-C90C-3003-D8DE2915E769}"/>
              </a:ext>
            </a:extLst>
          </p:cNvPr>
          <p:cNvCxnSpPr>
            <a:cxnSpLocks/>
          </p:cNvCxnSpPr>
          <p:nvPr/>
        </p:nvCxnSpPr>
        <p:spPr>
          <a:xfrm>
            <a:off x="4727061" y="5884377"/>
            <a:ext cx="502256" cy="0"/>
          </a:xfrm>
          <a:prstGeom prst="line">
            <a:avLst/>
          </a:prstGeom>
          <a:noFill/>
          <a:ln w="28575" cap="flat" cmpd="sng" algn="ctr">
            <a:solidFill>
              <a:srgbClr val="156082"/>
            </a:solidFill>
            <a:prstDash val="sysDot"/>
            <a:miter lim="800000"/>
          </a:ln>
          <a:effectLst/>
        </p:spPr>
      </p:cxnSp>
      <p:cxnSp>
        <p:nvCxnSpPr>
          <p:cNvPr id="116" name="Straight Arrow Connector 115">
            <a:extLst>
              <a:ext uri="{FF2B5EF4-FFF2-40B4-BE49-F238E27FC236}">
                <a16:creationId xmlns:a16="http://schemas.microsoft.com/office/drawing/2014/main" id="{FEF578C3-9C4B-49A4-5735-5A735A820A15}"/>
              </a:ext>
            </a:extLst>
          </p:cNvPr>
          <p:cNvCxnSpPr>
            <a:cxnSpLocks/>
          </p:cNvCxnSpPr>
          <p:nvPr/>
        </p:nvCxnSpPr>
        <p:spPr>
          <a:xfrm>
            <a:off x="5194422" y="5884377"/>
            <a:ext cx="573420" cy="1"/>
          </a:xfrm>
          <a:prstGeom prst="straightConnector1">
            <a:avLst/>
          </a:prstGeom>
          <a:noFill/>
          <a:ln w="38100" cap="flat" cmpd="sng" algn="ctr">
            <a:solidFill>
              <a:srgbClr val="156082"/>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E465A536-568E-6216-F7C9-74C8493772A0}"/>
              </a:ext>
            </a:extLst>
          </p:cNvPr>
          <p:cNvCxnSpPr>
            <a:cxnSpLocks/>
          </p:cNvCxnSpPr>
          <p:nvPr/>
        </p:nvCxnSpPr>
        <p:spPr>
          <a:xfrm>
            <a:off x="7183596" y="5849131"/>
            <a:ext cx="573420" cy="1"/>
          </a:xfrm>
          <a:prstGeom prst="straightConnector1">
            <a:avLst/>
          </a:prstGeom>
          <a:noFill/>
          <a:ln w="38100" cap="flat" cmpd="sng" algn="ctr">
            <a:solidFill>
              <a:srgbClr val="156082"/>
            </a:solidFill>
            <a:prstDash val="solid"/>
            <a:miter lim="800000"/>
            <a:tailEnd type="triangle"/>
          </a:ln>
          <a:effectLst/>
        </p:spPr>
      </p:cxnSp>
      <p:cxnSp>
        <p:nvCxnSpPr>
          <p:cNvPr id="118" name="Straight Connector 117">
            <a:extLst>
              <a:ext uri="{FF2B5EF4-FFF2-40B4-BE49-F238E27FC236}">
                <a16:creationId xmlns:a16="http://schemas.microsoft.com/office/drawing/2014/main" id="{F4ED4E23-5344-0B1D-4998-36EE22857FAE}"/>
              </a:ext>
            </a:extLst>
          </p:cNvPr>
          <p:cNvCxnSpPr>
            <a:cxnSpLocks/>
          </p:cNvCxnSpPr>
          <p:nvPr/>
        </p:nvCxnSpPr>
        <p:spPr>
          <a:xfrm>
            <a:off x="7730916" y="5847746"/>
            <a:ext cx="502256" cy="0"/>
          </a:xfrm>
          <a:prstGeom prst="line">
            <a:avLst/>
          </a:prstGeom>
          <a:noFill/>
          <a:ln w="28575" cap="flat" cmpd="sng" algn="ctr">
            <a:solidFill>
              <a:srgbClr val="156082"/>
            </a:solidFill>
            <a:prstDash val="sysDot"/>
            <a:miter lim="800000"/>
          </a:ln>
          <a:effectLst/>
        </p:spPr>
      </p:cxnSp>
      <p:sp>
        <p:nvSpPr>
          <p:cNvPr id="119" name="Rectangle 118">
            <a:extLst>
              <a:ext uri="{FF2B5EF4-FFF2-40B4-BE49-F238E27FC236}">
                <a16:creationId xmlns:a16="http://schemas.microsoft.com/office/drawing/2014/main" id="{9FFE2966-2ADF-8CF7-CCFB-B2FAD41E68DC}"/>
              </a:ext>
            </a:extLst>
          </p:cNvPr>
          <p:cNvSpPr/>
          <p:nvPr/>
        </p:nvSpPr>
        <p:spPr>
          <a:xfrm>
            <a:off x="3821870" y="2476641"/>
            <a:ext cx="6839960" cy="2707901"/>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0" name="Rectangle 119">
            <a:extLst>
              <a:ext uri="{FF2B5EF4-FFF2-40B4-BE49-F238E27FC236}">
                <a16:creationId xmlns:a16="http://schemas.microsoft.com/office/drawing/2014/main" id="{F17502C4-FCC2-5F4E-3098-1BE62B292B01}"/>
              </a:ext>
            </a:extLst>
          </p:cNvPr>
          <p:cNvSpPr/>
          <p:nvPr/>
        </p:nvSpPr>
        <p:spPr>
          <a:xfrm>
            <a:off x="3832213" y="5235876"/>
            <a:ext cx="6839960" cy="1152641"/>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21" name="TextBox 120">
            <a:extLst>
              <a:ext uri="{FF2B5EF4-FFF2-40B4-BE49-F238E27FC236}">
                <a16:creationId xmlns:a16="http://schemas.microsoft.com/office/drawing/2014/main" id="{E7C6B8FE-F6EC-4AB5-E772-66DD6DD60CFE}"/>
              </a:ext>
            </a:extLst>
          </p:cNvPr>
          <p:cNvSpPr txBox="1"/>
          <p:nvPr/>
        </p:nvSpPr>
        <p:spPr>
          <a:xfrm>
            <a:off x="9666256" y="4854442"/>
            <a:ext cx="913135" cy="338554"/>
          </a:xfrm>
          <a:prstGeom prst="rect">
            <a:avLst/>
          </a:prstGeom>
          <a:noFill/>
        </p:spPr>
        <p:txBody>
          <a:bodyPr wrap="none" rtlCol="0">
            <a:spAutoFit/>
          </a:bodyPr>
          <a:lstStyle/>
          <a:p>
            <a:pPr defTabSz="457200"/>
            <a:r>
              <a:rPr lang="en-US" sz="1600" b="1" dirty="0">
                <a:solidFill>
                  <a:prstClr val="black"/>
                </a:solidFill>
                <a:latin typeface="Aptos" panose="02110004020202020204"/>
              </a:rPr>
              <a:t>Training</a:t>
            </a:r>
          </a:p>
        </p:txBody>
      </p:sp>
      <p:sp>
        <p:nvSpPr>
          <p:cNvPr id="122" name="TextBox 121">
            <a:extLst>
              <a:ext uri="{FF2B5EF4-FFF2-40B4-BE49-F238E27FC236}">
                <a16:creationId xmlns:a16="http://schemas.microsoft.com/office/drawing/2014/main" id="{C84C0FEC-42CB-5657-9B10-8F2A7F438D15}"/>
              </a:ext>
            </a:extLst>
          </p:cNvPr>
          <p:cNvSpPr txBox="1"/>
          <p:nvPr/>
        </p:nvSpPr>
        <p:spPr>
          <a:xfrm>
            <a:off x="9559927" y="6085817"/>
            <a:ext cx="1063112" cy="338554"/>
          </a:xfrm>
          <a:prstGeom prst="rect">
            <a:avLst/>
          </a:prstGeom>
          <a:noFill/>
        </p:spPr>
        <p:txBody>
          <a:bodyPr wrap="none" rtlCol="0">
            <a:spAutoFit/>
          </a:bodyPr>
          <a:lstStyle/>
          <a:p>
            <a:pPr defTabSz="457200"/>
            <a:r>
              <a:rPr lang="en-US" sz="1600" b="1" dirty="0">
                <a:solidFill>
                  <a:prstClr val="black"/>
                </a:solidFill>
                <a:latin typeface="Aptos" panose="02110004020202020204"/>
              </a:rPr>
              <a:t>Sampling</a:t>
            </a:r>
          </a:p>
        </p:txBody>
      </p:sp>
      <p:sp>
        <p:nvSpPr>
          <p:cNvPr id="124" name="TextBox 123">
            <a:extLst>
              <a:ext uri="{FF2B5EF4-FFF2-40B4-BE49-F238E27FC236}">
                <a16:creationId xmlns:a16="http://schemas.microsoft.com/office/drawing/2014/main" id="{627C6AB5-CC76-7FC9-1C61-EB38D4F82F37}"/>
              </a:ext>
            </a:extLst>
          </p:cNvPr>
          <p:cNvSpPr txBox="1"/>
          <p:nvPr/>
        </p:nvSpPr>
        <p:spPr>
          <a:xfrm>
            <a:off x="7208542" y="4773500"/>
            <a:ext cx="891591" cy="369332"/>
          </a:xfrm>
          <a:prstGeom prst="rect">
            <a:avLst/>
          </a:prstGeom>
          <a:noFill/>
        </p:spPr>
        <p:txBody>
          <a:bodyPr wrap="none" rtlCol="0">
            <a:spAutoFit/>
          </a:bodyPr>
          <a:lstStyle/>
          <a:p>
            <a:pPr defTabSz="457200"/>
            <a:r>
              <a:rPr lang="en-US" b="1" dirty="0">
                <a:solidFill>
                  <a:prstClr val="black"/>
                </a:solidFill>
                <a:latin typeface="Aptos" panose="02110004020202020204"/>
              </a:rPr>
              <a:t>Loss = </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C953BEF2-D32C-9DC5-D22F-049C011E6C73}"/>
                  </a:ext>
                </a:extLst>
              </p:cNvPr>
              <p:cNvSpPr txBox="1"/>
              <p:nvPr/>
            </p:nvSpPr>
            <p:spPr>
              <a:xfrm>
                <a:off x="8075952" y="4768656"/>
                <a:ext cx="1134285"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sz="2000" b="1" i="1" smtClean="0">
                              <a:solidFill>
                                <a:srgbClr val="836967"/>
                              </a:solidFill>
                              <a:latin typeface="Cambria Math" panose="02040503050406030204" pitchFamily="18" charset="0"/>
                            </a:rPr>
                          </m:ctrlPr>
                        </m:sSupPr>
                        <m:e>
                          <m:d>
                            <m:dPr>
                              <m:begChr m:val="‖"/>
                              <m:endChr m:val="‖"/>
                              <m:ctrlPr>
                                <a:rPr lang="en-US" sz="2000" b="1" i="1">
                                  <a:solidFill>
                                    <a:srgbClr val="836967"/>
                                  </a:solidFill>
                                  <a:latin typeface="Cambria Math" panose="02040503050406030204" pitchFamily="18" charset="0"/>
                                </a:rPr>
                              </m:ctrlPr>
                            </m:dPr>
                            <m:e>
                              <m:r>
                                <a:rPr lang="en-US" sz="2000" b="1" i="1">
                                  <a:solidFill>
                                    <a:prstClr val="black"/>
                                  </a:solidFill>
                                  <a:latin typeface="Cambria Math" panose="02040503050406030204" pitchFamily="18" charset="0"/>
                                </a:rPr>
                                <m:t>𝝐</m:t>
                              </m:r>
                              <m:r>
                                <a:rPr lang="en-US" sz="2000" b="1">
                                  <a:solidFill>
                                    <a:prstClr val="black"/>
                                  </a:solidFill>
                                  <a:latin typeface="Cambria Math" panose="02040503050406030204" pitchFamily="18" charset="0"/>
                                </a:rPr>
                                <m:t>−</m:t>
                              </m:r>
                              <m:sSub>
                                <m:sSubPr>
                                  <m:ctrlPr>
                                    <a:rPr lang="en-US" sz="2000" b="1" i="1">
                                      <a:solidFill>
                                        <a:srgbClr val="836967"/>
                                      </a:solidFill>
                                      <a:latin typeface="Cambria Math" panose="02040503050406030204" pitchFamily="18" charset="0"/>
                                    </a:rPr>
                                  </m:ctrlPr>
                                </m:sSubPr>
                                <m:e>
                                  <m:r>
                                    <a:rPr lang="en-US" sz="2000" b="1" i="1">
                                      <a:solidFill>
                                        <a:prstClr val="black"/>
                                      </a:solidFill>
                                      <a:latin typeface="Cambria Math" panose="02040503050406030204" pitchFamily="18" charset="0"/>
                                    </a:rPr>
                                    <m:t>𝝐</m:t>
                                  </m:r>
                                </m:e>
                                <m:sub>
                                  <m:r>
                                    <a:rPr lang="en-US" sz="2000" b="1" i="1">
                                      <a:solidFill>
                                        <a:prstClr val="black"/>
                                      </a:solidFill>
                                      <a:latin typeface="Cambria Math" panose="02040503050406030204" pitchFamily="18" charset="0"/>
                                    </a:rPr>
                                    <m:t>𝜽</m:t>
                                  </m:r>
                                </m:sub>
                              </m:sSub>
                            </m:e>
                          </m:d>
                        </m:e>
                        <m:sup>
                          <m:r>
                            <a:rPr lang="en-US" sz="2000" b="1">
                              <a:solidFill>
                                <a:prstClr val="black"/>
                              </a:solidFill>
                              <a:latin typeface="Cambria Math" panose="02040503050406030204" pitchFamily="18" charset="0"/>
                            </a:rPr>
                            <m:t>𝟐</m:t>
                          </m:r>
                        </m:sup>
                      </m:sSup>
                    </m:oMath>
                  </m:oMathPara>
                </a14:m>
                <a:endParaRPr lang="en-US" sz="2000" b="1" dirty="0">
                  <a:solidFill>
                    <a:prstClr val="black"/>
                  </a:solidFill>
                  <a:latin typeface="Aptos" panose="02110004020202020204"/>
                </a:endParaRPr>
              </a:p>
            </p:txBody>
          </p:sp>
        </mc:Choice>
        <mc:Fallback xmlns="">
          <p:sp>
            <p:nvSpPr>
              <p:cNvPr id="125" name="TextBox 124">
                <a:extLst>
                  <a:ext uri="{FF2B5EF4-FFF2-40B4-BE49-F238E27FC236}">
                    <a16:creationId xmlns:a16="http://schemas.microsoft.com/office/drawing/2014/main" id="{C953BEF2-D32C-9DC5-D22F-049C011E6C73}"/>
                  </a:ext>
                </a:extLst>
              </p:cNvPr>
              <p:cNvSpPr txBox="1">
                <a:spLocks noRot="1" noChangeAspect="1" noMove="1" noResize="1" noEditPoints="1" noAdjustHandles="1" noChangeArrowheads="1" noChangeShapeType="1" noTextEdit="1"/>
              </p:cNvSpPr>
              <p:nvPr/>
            </p:nvSpPr>
            <p:spPr>
              <a:xfrm>
                <a:off x="8075952" y="4768656"/>
                <a:ext cx="1134285" cy="314766"/>
              </a:xfrm>
              <a:prstGeom prst="rect">
                <a:avLst/>
              </a:prstGeom>
              <a:blipFill>
                <a:blip r:embed="rId18"/>
                <a:stretch>
                  <a:fillRect t="-1923" r="-2688" b="-15385"/>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6E2A7506-635B-275A-6F75-C000855F127F}"/>
              </a:ext>
            </a:extLst>
          </p:cNvPr>
          <p:cNvSpPr txBox="1"/>
          <p:nvPr/>
        </p:nvSpPr>
        <p:spPr>
          <a:xfrm>
            <a:off x="4114043" y="2019570"/>
            <a:ext cx="6119240" cy="400110"/>
          </a:xfrm>
          <a:prstGeom prst="rect">
            <a:avLst/>
          </a:prstGeom>
          <a:noFill/>
        </p:spPr>
        <p:txBody>
          <a:bodyPr wrap="square">
            <a:spAutoFit/>
          </a:bodyPr>
          <a:lstStyle/>
          <a:p>
            <a:pPr algn="ctr"/>
            <a:r>
              <a:rPr lang="en-US" sz="2000" b="1" dirty="0">
                <a:ln w="0"/>
                <a:effectLst>
                  <a:outerShdw blurRad="38100" dist="19050" dir="2700000" algn="tl" rotWithShape="0">
                    <a:schemeClr val="dk1">
                      <a:alpha val="40000"/>
                    </a:schemeClr>
                  </a:outerShdw>
                </a:effectLst>
              </a:rPr>
              <a:t>Diffusion Model (DDPM)</a:t>
            </a:r>
          </a:p>
        </p:txBody>
      </p:sp>
      <p:pic>
        <p:nvPicPr>
          <p:cNvPr id="13" name="Picture 12">
            <a:extLst>
              <a:ext uri="{FF2B5EF4-FFF2-40B4-BE49-F238E27FC236}">
                <a16:creationId xmlns:a16="http://schemas.microsoft.com/office/drawing/2014/main" id="{255A93F4-BFB2-37EF-557B-5B1483F6085B}"/>
              </a:ext>
            </a:extLst>
          </p:cNvPr>
          <p:cNvPicPr>
            <a:picLocks noChangeAspect="1"/>
          </p:cNvPicPr>
          <p:nvPr/>
        </p:nvPicPr>
        <p:blipFill rotWithShape="1">
          <a:blip r:embed="rId19"/>
          <a:srcRect l="4157" t="8699" r="68761" b="16091"/>
          <a:stretch/>
        </p:blipFill>
        <p:spPr>
          <a:xfrm>
            <a:off x="3949438" y="3294985"/>
            <a:ext cx="592433" cy="561777"/>
          </a:xfrm>
          <a:prstGeom prst="rect">
            <a:avLst/>
          </a:prstGeom>
          <a:ln w="12700">
            <a:solidFill>
              <a:schemeClr val="tx1"/>
            </a:solidFill>
          </a:ln>
        </p:spPr>
      </p:pic>
      <p:pic>
        <p:nvPicPr>
          <p:cNvPr id="14" name="Picture 13">
            <a:extLst>
              <a:ext uri="{FF2B5EF4-FFF2-40B4-BE49-F238E27FC236}">
                <a16:creationId xmlns:a16="http://schemas.microsoft.com/office/drawing/2014/main" id="{0573E124-9DAF-0784-AB30-6ECC2EA0C658}"/>
              </a:ext>
            </a:extLst>
          </p:cNvPr>
          <p:cNvPicPr>
            <a:picLocks noChangeAspect="1"/>
          </p:cNvPicPr>
          <p:nvPr/>
        </p:nvPicPr>
        <p:blipFill rotWithShape="1">
          <a:blip r:embed="rId19"/>
          <a:srcRect l="38300" t="8615" r="35004" b="15511"/>
          <a:stretch/>
        </p:blipFill>
        <p:spPr>
          <a:xfrm>
            <a:off x="4049619" y="5624397"/>
            <a:ext cx="592433" cy="574936"/>
          </a:xfrm>
          <a:prstGeom prst="rect">
            <a:avLst/>
          </a:prstGeom>
          <a:ln w="12700">
            <a:solidFill>
              <a:schemeClr val="tx1"/>
            </a:solidFill>
          </a:ln>
        </p:spPr>
      </p:pic>
      <p:pic>
        <p:nvPicPr>
          <p:cNvPr id="15" name="Picture 14">
            <a:extLst>
              <a:ext uri="{FF2B5EF4-FFF2-40B4-BE49-F238E27FC236}">
                <a16:creationId xmlns:a16="http://schemas.microsoft.com/office/drawing/2014/main" id="{1A5DB7AB-3B74-8F4A-537D-F15DC354676B}"/>
              </a:ext>
            </a:extLst>
          </p:cNvPr>
          <p:cNvPicPr>
            <a:picLocks noChangeAspect="1"/>
          </p:cNvPicPr>
          <p:nvPr/>
        </p:nvPicPr>
        <p:blipFill rotWithShape="1">
          <a:blip r:embed="rId19"/>
          <a:srcRect l="4157" t="8699" r="68761" b="16091"/>
          <a:stretch/>
        </p:blipFill>
        <p:spPr>
          <a:xfrm>
            <a:off x="8960637" y="5622226"/>
            <a:ext cx="607147" cy="575729"/>
          </a:xfrm>
          <a:prstGeom prst="rect">
            <a:avLst/>
          </a:prstGeom>
          <a:ln w="12700">
            <a:solidFill>
              <a:schemeClr val="tx1"/>
            </a:solidFill>
          </a:ln>
        </p:spPr>
      </p:pic>
      <p:pic>
        <p:nvPicPr>
          <p:cNvPr id="16" name="Picture 15">
            <a:extLst>
              <a:ext uri="{FF2B5EF4-FFF2-40B4-BE49-F238E27FC236}">
                <a16:creationId xmlns:a16="http://schemas.microsoft.com/office/drawing/2014/main" id="{2768AC32-EF27-C903-D436-C46F67D97AEB}"/>
              </a:ext>
            </a:extLst>
          </p:cNvPr>
          <p:cNvPicPr>
            <a:picLocks noChangeAspect="1"/>
          </p:cNvPicPr>
          <p:nvPr/>
        </p:nvPicPr>
        <p:blipFill rotWithShape="1">
          <a:blip r:embed="rId19"/>
          <a:srcRect l="38300" t="8615" r="35004" b="15511"/>
          <a:stretch/>
        </p:blipFill>
        <p:spPr>
          <a:xfrm>
            <a:off x="9300188" y="3299523"/>
            <a:ext cx="592433" cy="574936"/>
          </a:xfrm>
          <a:prstGeom prst="rect">
            <a:avLst/>
          </a:prstGeom>
          <a:ln w="12700">
            <a:solidFill>
              <a:schemeClr val="tx1"/>
            </a:solidFill>
          </a:ln>
        </p:spPr>
      </p:pic>
      <p:pic>
        <p:nvPicPr>
          <p:cNvPr id="6" name="Picture 5">
            <a:extLst>
              <a:ext uri="{FF2B5EF4-FFF2-40B4-BE49-F238E27FC236}">
                <a16:creationId xmlns:a16="http://schemas.microsoft.com/office/drawing/2014/main" id="{E3B8112A-C07D-BE84-21D9-81391A9CA345}"/>
              </a:ext>
            </a:extLst>
          </p:cNvPr>
          <p:cNvPicPr>
            <a:picLocks noChangeAspect="1"/>
          </p:cNvPicPr>
          <p:nvPr/>
        </p:nvPicPr>
        <p:blipFill rotWithShape="1">
          <a:blip r:embed="rId20"/>
          <a:srcRect l="69399" t="15518" r="4353" b="12775"/>
          <a:stretch/>
        </p:blipFill>
        <p:spPr>
          <a:xfrm>
            <a:off x="3914324" y="3234618"/>
            <a:ext cx="662660" cy="647596"/>
          </a:xfrm>
          <a:prstGeom prst="rect">
            <a:avLst/>
          </a:prstGeom>
        </p:spPr>
      </p:pic>
      <p:pic>
        <p:nvPicPr>
          <p:cNvPr id="7" name="Picture 6">
            <a:extLst>
              <a:ext uri="{FF2B5EF4-FFF2-40B4-BE49-F238E27FC236}">
                <a16:creationId xmlns:a16="http://schemas.microsoft.com/office/drawing/2014/main" id="{C2DB7103-59CA-2DF9-57B2-60D603D04043}"/>
              </a:ext>
            </a:extLst>
          </p:cNvPr>
          <p:cNvPicPr>
            <a:picLocks noChangeAspect="1"/>
          </p:cNvPicPr>
          <p:nvPr/>
        </p:nvPicPr>
        <p:blipFill rotWithShape="1">
          <a:blip r:embed="rId20"/>
          <a:srcRect l="5850" t="15290" r="68285" b="12821"/>
          <a:stretch/>
        </p:blipFill>
        <p:spPr>
          <a:xfrm>
            <a:off x="9300187" y="3295920"/>
            <a:ext cx="592433" cy="589057"/>
          </a:xfrm>
          <a:prstGeom prst="rect">
            <a:avLst/>
          </a:prstGeom>
        </p:spPr>
      </p:pic>
      <p:pic>
        <p:nvPicPr>
          <p:cNvPr id="8" name="Picture 7">
            <a:extLst>
              <a:ext uri="{FF2B5EF4-FFF2-40B4-BE49-F238E27FC236}">
                <a16:creationId xmlns:a16="http://schemas.microsoft.com/office/drawing/2014/main" id="{5772EA33-5A44-987C-7331-FED88CEFAE6E}"/>
              </a:ext>
            </a:extLst>
          </p:cNvPr>
          <p:cNvPicPr>
            <a:picLocks noChangeAspect="1"/>
          </p:cNvPicPr>
          <p:nvPr/>
        </p:nvPicPr>
        <p:blipFill rotWithShape="1">
          <a:blip r:embed="rId20"/>
          <a:srcRect l="69399" t="15518" r="4353" b="12775"/>
          <a:stretch/>
        </p:blipFill>
        <p:spPr>
          <a:xfrm>
            <a:off x="8924174" y="5596847"/>
            <a:ext cx="662660" cy="647596"/>
          </a:xfrm>
          <a:prstGeom prst="rect">
            <a:avLst/>
          </a:prstGeom>
        </p:spPr>
      </p:pic>
      <p:pic>
        <p:nvPicPr>
          <p:cNvPr id="9" name="Picture 8">
            <a:extLst>
              <a:ext uri="{FF2B5EF4-FFF2-40B4-BE49-F238E27FC236}">
                <a16:creationId xmlns:a16="http://schemas.microsoft.com/office/drawing/2014/main" id="{D5C2C829-D8AC-A2D1-052E-B875FB507D68}"/>
              </a:ext>
            </a:extLst>
          </p:cNvPr>
          <p:cNvPicPr>
            <a:picLocks noChangeAspect="1"/>
          </p:cNvPicPr>
          <p:nvPr/>
        </p:nvPicPr>
        <p:blipFill rotWithShape="1">
          <a:blip r:embed="rId20"/>
          <a:srcRect l="5850" t="15290" r="68285" b="12821"/>
          <a:stretch/>
        </p:blipFill>
        <p:spPr>
          <a:xfrm>
            <a:off x="4043593" y="5617692"/>
            <a:ext cx="592433" cy="589057"/>
          </a:xfrm>
          <a:prstGeom prst="rect">
            <a:avLst/>
          </a:prstGeom>
        </p:spPr>
      </p:pic>
    </p:spTree>
    <p:extLst>
      <p:ext uri="{BB962C8B-B14F-4D97-AF65-F5344CB8AC3E}">
        <p14:creationId xmlns:p14="http://schemas.microsoft.com/office/powerpoint/2010/main" val="7757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6"/>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8"/>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5" grpId="0"/>
      <p:bldP spid="86" grpId="0"/>
      <p:bldP spid="87" grpId="0"/>
      <p:bldP spid="88" grpId="0"/>
      <p:bldP spid="89" grpId="0"/>
      <p:bldP spid="92" grpId="0"/>
      <p:bldP spid="94" grpId="0" animBg="1"/>
      <p:bldP spid="96" grpId="0" animBg="1"/>
      <p:bldP spid="98" grpId="0" animBg="1"/>
      <p:bldP spid="99" grpId="0"/>
      <p:bldP spid="101" grpId="0"/>
      <p:bldP spid="102" grpId="0"/>
      <p:bldP spid="103" grpId="0"/>
      <p:bldP spid="104" grpId="0"/>
      <p:bldP spid="107" grpId="0"/>
      <p:bldP spid="110" grpId="0"/>
      <p:bldP spid="112" grpId="0"/>
      <p:bldP spid="113" grpId="0"/>
      <p:bldP spid="114" grpId="0" animBg="1"/>
      <p:bldP spid="119" grpId="0" animBg="1"/>
      <p:bldP spid="120" grpId="0" animBg="1"/>
      <p:bldP spid="121" grpId="0"/>
      <p:bldP spid="122" grpId="0"/>
      <p:bldP spid="124" grpId="0"/>
      <p:bldP spid="125" grpId="0"/>
      <p:bldP spid="1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438-5B75-7ADC-6D08-DDBF5B7C5CDE}"/>
              </a:ext>
            </a:extLst>
          </p:cNvPr>
          <p:cNvSpPr>
            <a:spLocks noGrp="1"/>
          </p:cNvSpPr>
          <p:nvPr>
            <p:ph type="title"/>
          </p:nvPr>
        </p:nvSpPr>
        <p:spPr/>
        <p:txBody>
          <a:bodyPr>
            <a:normAutofit fontScale="90000"/>
          </a:bodyPr>
          <a:lstStyle/>
          <a:p>
            <a:r>
              <a:rPr lang="en-US" dirty="0"/>
              <a:t>Motivation</a:t>
            </a:r>
          </a:p>
        </p:txBody>
      </p:sp>
      <p:sp>
        <p:nvSpPr>
          <p:cNvPr id="3" name="Content Placeholder 2">
            <a:extLst>
              <a:ext uri="{FF2B5EF4-FFF2-40B4-BE49-F238E27FC236}">
                <a16:creationId xmlns:a16="http://schemas.microsoft.com/office/drawing/2014/main" id="{B6EEF98B-1DDB-58DF-CE31-D8D3C5260611}"/>
              </a:ext>
            </a:extLst>
          </p:cNvPr>
          <p:cNvSpPr>
            <a:spLocks noGrp="1"/>
          </p:cNvSpPr>
          <p:nvPr>
            <p:ph idx="1"/>
          </p:nvPr>
        </p:nvSpPr>
        <p:spPr/>
        <p:txBody>
          <a:bodyPr/>
          <a:lstStyle/>
          <a:p>
            <a:r>
              <a:rPr lang="en-US" dirty="0"/>
              <a:t>Goal: to generate realistic looking time series  that preserves block maxima distribution</a:t>
            </a:r>
          </a:p>
          <a:p>
            <a:endParaRPr lang="en-US" dirty="0"/>
          </a:p>
        </p:txBody>
      </p:sp>
      <p:sp>
        <p:nvSpPr>
          <p:cNvPr id="4" name="Slide Number Placeholder 3">
            <a:extLst>
              <a:ext uri="{FF2B5EF4-FFF2-40B4-BE49-F238E27FC236}">
                <a16:creationId xmlns:a16="http://schemas.microsoft.com/office/drawing/2014/main" id="{699969EE-E273-9C39-95C1-E730107DC452}"/>
              </a:ext>
            </a:extLst>
          </p:cNvPr>
          <p:cNvSpPr>
            <a:spLocks noGrp="1"/>
          </p:cNvSpPr>
          <p:nvPr>
            <p:ph type="sldNum" sz="quarter" idx="12"/>
          </p:nvPr>
        </p:nvSpPr>
        <p:spPr/>
        <p:txBody>
          <a:bodyPr/>
          <a:lstStyle/>
          <a:p>
            <a:fld id="{353EF040-65F6-4A8A-973D-FD930D3F1E03}" type="slidenum">
              <a:rPr lang="en-US" smtClean="0"/>
              <a:t>26</a:t>
            </a:fld>
            <a:endParaRPr lang="en-US"/>
          </a:p>
        </p:txBody>
      </p:sp>
      <p:pic>
        <p:nvPicPr>
          <p:cNvPr id="6" name="Picture 5">
            <a:extLst>
              <a:ext uri="{FF2B5EF4-FFF2-40B4-BE49-F238E27FC236}">
                <a16:creationId xmlns:a16="http://schemas.microsoft.com/office/drawing/2014/main" id="{8B2A6C0D-0C41-3A4C-8CB9-B9555BA12866}"/>
              </a:ext>
            </a:extLst>
          </p:cNvPr>
          <p:cNvPicPr>
            <a:picLocks noChangeAspect="1"/>
          </p:cNvPicPr>
          <p:nvPr/>
        </p:nvPicPr>
        <p:blipFill>
          <a:blip r:embed="rId2"/>
          <a:stretch>
            <a:fillRect/>
          </a:stretch>
        </p:blipFill>
        <p:spPr>
          <a:xfrm>
            <a:off x="2771604" y="2071977"/>
            <a:ext cx="6648791" cy="2463202"/>
          </a:xfrm>
          <a:prstGeom prst="rect">
            <a:avLst/>
          </a:prstGeom>
        </p:spPr>
      </p:pic>
      <p:sp>
        <p:nvSpPr>
          <p:cNvPr id="7" name="TextBox 6">
            <a:extLst>
              <a:ext uri="{FF2B5EF4-FFF2-40B4-BE49-F238E27FC236}">
                <a16:creationId xmlns:a16="http://schemas.microsoft.com/office/drawing/2014/main" id="{FA2162F7-991A-AA21-80A8-0D694C160FAF}"/>
              </a:ext>
            </a:extLst>
          </p:cNvPr>
          <p:cNvSpPr txBox="1"/>
          <p:nvPr/>
        </p:nvSpPr>
        <p:spPr>
          <a:xfrm>
            <a:off x="2771604" y="4912763"/>
            <a:ext cx="6648791" cy="923330"/>
          </a:xfrm>
          <a:prstGeom prst="rect">
            <a:avLst/>
          </a:prstGeom>
          <a:noFill/>
        </p:spPr>
        <p:txBody>
          <a:bodyPr wrap="square" rtlCol="0">
            <a:spAutoFit/>
          </a:bodyPr>
          <a:lstStyle/>
          <a:p>
            <a:pPr algn="ctr"/>
            <a:r>
              <a:rPr lang="en-US" dirty="0"/>
              <a:t>Comparing the distributions of all values and block maxima values for real and generated samples using DDPM when applied to the synthetic AR(2) data</a:t>
            </a:r>
          </a:p>
        </p:txBody>
      </p:sp>
    </p:spTree>
    <p:extLst>
      <p:ext uri="{BB962C8B-B14F-4D97-AF65-F5344CB8AC3E}">
        <p14:creationId xmlns:p14="http://schemas.microsoft.com/office/powerpoint/2010/main" val="3246259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F453-8718-5FDB-C556-926CACF1A69E}"/>
              </a:ext>
            </a:extLst>
          </p:cNvPr>
          <p:cNvSpPr>
            <a:spLocks noGrp="1"/>
          </p:cNvSpPr>
          <p:nvPr>
            <p:ph type="title"/>
          </p:nvPr>
        </p:nvSpPr>
        <p:spPr/>
        <p:txBody>
          <a:bodyPr>
            <a:normAutofit fontScale="90000"/>
          </a:bodyPr>
          <a:lstStyle/>
          <a:p>
            <a:r>
              <a:rPr lang="en-US" dirty="0"/>
              <a:t>Diffusion Model: From Data to Noise</a:t>
            </a:r>
          </a:p>
        </p:txBody>
      </p:sp>
      <p:sp>
        <p:nvSpPr>
          <p:cNvPr id="3" name="Content Placeholder 2">
            <a:extLst>
              <a:ext uri="{FF2B5EF4-FFF2-40B4-BE49-F238E27FC236}">
                <a16:creationId xmlns:a16="http://schemas.microsoft.com/office/drawing/2014/main" id="{D488EB57-6651-70DB-31E1-3944B397A0B8}"/>
              </a:ext>
            </a:extLst>
          </p:cNvPr>
          <p:cNvSpPr>
            <a:spLocks noGrp="1"/>
          </p:cNvSpPr>
          <p:nvPr>
            <p:ph idx="1"/>
          </p:nvPr>
        </p:nvSpPr>
        <p:spPr>
          <a:xfrm>
            <a:off x="838199" y="902677"/>
            <a:ext cx="10920125" cy="5274286"/>
          </a:xfrm>
        </p:spPr>
        <p:txBody>
          <a:bodyPr>
            <a:normAutofit/>
          </a:bodyPr>
          <a:lstStyle/>
          <a:p>
            <a:r>
              <a:rPr lang="en-US" b="1" dirty="0"/>
              <a:t>Diffusion Model </a:t>
            </a:r>
            <a:r>
              <a:rPr lang="en-US" dirty="0"/>
              <a:t>for Time Series Modeling</a:t>
            </a:r>
          </a:p>
          <a:p>
            <a:pPr lvl="1"/>
            <a:r>
              <a:rPr lang="en-US" dirty="0"/>
              <a:t>Determining Time Series Transition to Noise</a:t>
            </a: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EFCE50AB-E144-BC2D-3633-1824B329DA63}"/>
              </a:ext>
            </a:extLst>
          </p:cNvPr>
          <p:cNvSpPr>
            <a:spLocks noGrp="1"/>
          </p:cNvSpPr>
          <p:nvPr>
            <p:ph type="sldNum" sz="quarter" idx="12"/>
          </p:nvPr>
        </p:nvSpPr>
        <p:spPr/>
        <p:txBody>
          <a:bodyPr/>
          <a:lstStyle/>
          <a:p>
            <a:fld id="{353EF040-65F6-4A8A-973D-FD930D3F1E03}" type="slidenum">
              <a:rPr lang="en-US" smtClean="0"/>
              <a:t>27</a:t>
            </a:fld>
            <a:endParaRPr lang="en-US"/>
          </a:p>
        </p:txBody>
      </p:sp>
      <p:pic>
        <p:nvPicPr>
          <p:cNvPr id="7" name="Picture 6">
            <a:extLst>
              <a:ext uri="{FF2B5EF4-FFF2-40B4-BE49-F238E27FC236}">
                <a16:creationId xmlns:a16="http://schemas.microsoft.com/office/drawing/2014/main" id="{700E7513-08F0-4713-50D4-9877654EDEF8}"/>
              </a:ext>
            </a:extLst>
          </p:cNvPr>
          <p:cNvPicPr>
            <a:picLocks noChangeAspect="1"/>
          </p:cNvPicPr>
          <p:nvPr/>
        </p:nvPicPr>
        <p:blipFill>
          <a:blip r:embed="rId2"/>
          <a:stretch>
            <a:fillRect/>
          </a:stretch>
        </p:blipFill>
        <p:spPr>
          <a:xfrm>
            <a:off x="1425661" y="2016716"/>
            <a:ext cx="6443541" cy="2215390"/>
          </a:xfrm>
          <a:prstGeom prst="rect">
            <a:avLst/>
          </a:prstGeom>
        </p:spPr>
      </p:pic>
      <p:sp>
        <p:nvSpPr>
          <p:cNvPr id="12" name="TextBox 11">
            <a:extLst>
              <a:ext uri="{FF2B5EF4-FFF2-40B4-BE49-F238E27FC236}">
                <a16:creationId xmlns:a16="http://schemas.microsoft.com/office/drawing/2014/main" id="{D8ACA37D-5FBE-64DA-86DF-0D99E3E375DF}"/>
              </a:ext>
            </a:extLst>
          </p:cNvPr>
          <p:cNvSpPr txBox="1"/>
          <p:nvPr/>
        </p:nvSpPr>
        <p:spPr>
          <a:xfrm>
            <a:off x="8314141" y="2723278"/>
            <a:ext cx="1712713" cy="707886"/>
          </a:xfrm>
          <a:prstGeom prst="rect">
            <a:avLst/>
          </a:prstGeom>
          <a:noFill/>
        </p:spPr>
        <p:txBody>
          <a:bodyPr wrap="none" rtlCol="0">
            <a:spAutoFit/>
          </a:bodyPr>
          <a:lstStyle/>
          <a:p>
            <a:pPr algn="ctr"/>
            <a:r>
              <a:rPr lang="en-US" sz="2000" b="1" dirty="0"/>
              <a:t>Shapiro–Wilk </a:t>
            </a:r>
          </a:p>
          <a:p>
            <a:pPr algn="ctr"/>
            <a:r>
              <a:rPr lang="en-US" sz="2000" b="1" dirty="0"/>
              <a:t>Normality test</a:t>
            </a:r>
          </a:p>
        </p:txBody>
      </p:sp>
      <p:sp>
        <p:nvSpPr>
          <p:cNvPr id="13" name="TextBox 12">
            <a:extLst>
              <a:ext uri="{FF2B5EF4-FFF2-40B4-BE49-F238E27FC236}">
                <a16:creationId xmlns:a16="http://schemas.microsoft.com/office/drawing/2014/main" id="{8E390920-4F80-E049-B809-0D1B8D7B87DF}"/>
              </a:ext>
            </a:extLst>
          </p:cNvPr>
          <p:cNvSpPr txBox="1"/>
          <p:nvPr/>
        </p:nvSpPr>
        <p:spPr>
          <a:xfrm>
            <a:off x="10002582" y="2524246"/>
            <a:ext cx="1656415" cy="1200329"/>
          </a:xfrm>
          <a:prstGeom prst="rect">
            <a:avLst/>
          </a:prstGeom>
          <a:noFill/>
        </p:spPr>
        <p:txBody>
          <a:bodyPr wrap="none" rtlCol="0">
            <a:spAutoFit/>
          </a:bodyPr>
          <a:lstStyle/>
          <a:p>
            <a:pPr algn="ctr"/>
            <a:r>
              <a:rPr lang="en-US" dirty="0"/>
              <a:t>   p-value</a:t>
            </a:r>
          </a:p>
          <a:p>
            <a:pPr algn="ctr"/>
            <a:r>
              <a:rPr lang="en-US" dirty="0"/>
              <a:t>Original: 0.05</a:t>
            </a:r>
          </a:p>
          <a:p>
            <a:pPr algn="ctr"/>
            <a:r>
              <a:rPr lang="en-US" dirty="0"/>
              <a:t>Perturbed: 0.64</a:t>
            </a:r>
          </a:p>
          <a:p>
            <a:pPr algn="ctr"/>
            <a:endParaRPr lang="en-US" dirty="0"/>
          </a:p>
        </p:txBody>
      </p:sp>
      <p:cxnSp>
        <p:nvCxnSpPr>
          <p:cNvPr id="14" name="Straight Connector 13">
            <a:extLst>
              <a:ext uri="{FF2B5EF4-FFF2-40B4-BE49-F238E27FC236}">
                <a16:creationId xmlns:a16="http://schemas.microsoft.com/office/drawing/2014/main" id="{4384C39E-59B2-ADE7-3F30-25E81DD9581A}"/>
              </a:ext>
            </a:extLst>
          </p:cNvPr>
          <p:cNvCxnSpPr>
            <a:cxnSpLocks/>
          </p:cNvCxnSpPr>
          <p:nvPr/>
        </p:nvCxnSpPr>
        <p:spPr>
          <a:xfrm flipV="1">
            <a:off x="10026854" y="2583025"/>
            <a:ext cx="0" cy="96619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E48C38-EF75-26BA-BA59-EB5738328620}"/>
              </a:ext>
            </a:extLst>
          </p:cNvPr>
          <p:cNvCxnSpPr>
            <a:cxnSpLocks/>
          </p:cNvCxnSpPr>
          <p:nvPr/>
        </p:nvCxnSpPr>
        <p:spPr>
          <a:xfrm>
            <a:off x="10134249" y="2859738"/>
            <a:ext cx="1470653"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24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F453-8718-5FDB-C556-926CACF1A69E}"/>
              </a:ext>
            </a:extLst>
          </p:cNvPr>
          <p:cNvSpPr>
            <a:spLocks noGrp="1"/>
          </p:cNvSpPr>
          <p:nvPr>
            <p:ph type="title"/>
          </p:nvPr>
        </p:nvSpPr>
        <p:spPr>
          <a:xfrm>
            <a:off x="838198" y="155819"/>
            <a:ext cx="10777331" cy="672367"/>
          </a:xfrm>
        </p:spPr>
        <p:txBody>
          <a:bodyPr>
            <a:normAutofit fontScale="90000"/>
          </a:bodyPr>
          <a:lstStyle/>
          <a:p>
            <a:r>
              <a:rPr lang="en-US" dirty="0"/>
              <a:t>Generative Modeling for Block Maxima</a:t>
            </a:r>
          </a:p>
        </p:txBody>
      </p:sp>
      <p:sp>
        <p:nvSpPr>
          <p:cNvPr id="3" name="Content Placeholder 2">
            <a:extLst>
              <a:ext uri="{FF2B5EF4-FFF2-40B4-BE49-F238E27FC236}">
                <a16:creationId xmlns:a16="http://schemas.microsoft.com/office/drawing/2014/main" id="{D488EB57-6651-70DB-31E1-3944B397A0B8}"/>
              </a:ext>
            </a:extLst>
          </p:cNvPr>
          <p:cNvSpPr>
            <a:spLocks noGrp="1"/>
          </p:cNvSpPr>
          <p:nvPr>
            <p:ph idx="1"/>
          </p:nvPr>
        </p:nvSpPr>
        <p:spPr>
          <a:xfrm>
            <a:off x="838199" y="902677"/>
            <a:ext cx="10920125" cy="5274286"/>
          </a:xfrm>
        </p:spPr>
        <p:txBody>
          <a:bodyPr>
            <a:normAutofit/>
          </a:bodyPr>
          <a:lstStyle/>
          <a:p>
            <a:r>
              <a:rPr lang="en-US" b="1" dirty="0"/>
              <a:t>Key Observations</a:t>
            </a:r>
            <a:r>
              <a:rPr lang="en-US" dirty="0"/>
              <a:t>:</a:t>
            </a:r>
          </a:p>
          <a:p>
            <a:pPr lvl="1"/>
            <a:r>
              <a:rPr lang="en-US" dirty="0"/>
              <a:t>Block maxima correlate strongly with high-frequency data components</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Diffusion model’s noise addition diminishes block maxima faster before the model can learn their distribution</a:t>
            </a:r>
          </a:p>
          <a:p>
            <a:pPr lvl="1"/>
            <a:endParaRPr lang="en-US" dirty="0"/>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EFCE50AB-E144-BC2D-3633-1824B329DA63}"/>
              </a:ext>
            </a:extLst>
          </p:cNvPr>
          <p:cNvSpPr>
            <a:spLocks noGrp="1"/>
          </p:cNvSpPr>
          <p:nvPr>
            <p:ph type="sldNum" sz="quarter" idx="12"/>
          </p:nvPr>
        </p:nvSpPr>
        <p:spPr/>
        <p:txBody>
          <a:bodyPr/>
          <a:lstStyle/>
          <a:p>
            <a:fld id="{353EF040-65F6-4A8A-973D-FD930D3F1E03}" type="slidenum">
              <a:rPr lang="en-US" smtClean="0"/>
              <a:t>28</a:t>
            </a:fld>
            <a:endParaRPr lang="en-US"/>
          </a:p>
        </p:txBody>
      </p:sp>
      <p:pic>
        <p:nvPicPr>
          <p:cNvPr id="5" name="Picture 4">
            <a:extLst>
              <a:ext uri="{FF2B5EF4-FFF2-40B4-BE49-F238E27FC236}">
                <a16:creationId xmlns:a16="http://schemas.microsoft.com/office/drawing/2014/main" id="{C000D474-1048-90FD-7575-A941580A2389}"/>
              </a:ext>
            </a:extLst>
          </p:cNvPr>
          <p:cNvPicPr>
            <a:picLocks noChangeAspect="1"/>
          </p:cNvPicPr>
          <p:nvPr/>
        </p:nvPicPr>
        <p:blipFill rotWithShape="1">
          <a:blip r:embed="rId2"/>
          <a:srcRect r="80754"/>
          <a:stretch/>
        </p:blipFill>
        <p:spPr>
          <a:xfrm>
            <a:off x="153958" y="1749148"/>
            <a:ext cx="2346512" cy="1859046"/>
          </a:xfrm>
          <a:prstGeom prst="rect">
            <a:avLst/>
          </a:prstGeom>
        </p:spPr>
      </p:pic>
      <p:pic>
        <p:nvPicPr>
          <p:cNvPr id="7" name="Picture 6">
            <a:extLst>
              <a:ext uri="{FF2B5EF4-FFF2-40B4-BE49-F238E27FC236}">
                <a16:creationId xmlns:a16="http://schemas.microsoft.com/office/drawing/2014/main" id="{2BEB7980-E6FF-5C0B-5FA9-10F9159F1C37}"/>
              </a:ext>
            </a:extLst>
          </p:cNvPr>
          <p:cNvPicPr>
            <a:picLocks noChangeAspect="1"/>
          </p:cNvPicPr>
          <p:nvPr/>
        </p:nvPicPr>
        <p:blipFill rotWithShape="1">
          <a:blip r:embed="rId2"/>
          <a:srcRect l="19893" r="60393"/>
          <a:stretch/>
        </p:blipFill>
        <p:spPr>
          <a:xfrm>
            <a:off x="2500470" y="1749148"/>
            <a:ext cx="2403568" cy="1859046"/>
          </a:xfrm>
          <a:prstGeom prst="rect">
            <a:avLst/>
          </a:prstGeom>
        </p:spPr>
      </p:pic>
      <p:pic>
        <p:nvPicPr>
          <p:cNvPr id="9" name="Picture 8">
            <a:extLst>
              <a:ext uri="{FF2B5EF4-FFF2-40B4-BE49-F238E27FC236}">
                <a16:creationId xmlns:a16="http://schemas.microsoft.com/office/drawing/2014/main" id="{068501B5-CD39-B9C5-D25A-37914722C99A}"/>
              </a:ext>
            </a:extLst>
          </p:cNvPr>
          <p:cNvPicPr>
            <a:picLocks noChangeAspect="1"/>
          </p:cNvPicPr>
          <p:nvPr/>
        </p:nvPicPr>
        <p:blipFill rotWithShape="1">
          <a:blip r:embed="rId2"/>
          <a:srcRect l="40046" r="40239"/>
          <a:stretch/>
        </p:blipFill>
        <p:spPr>
          <a:xfrm>
            <a:off x="4915527" y="1749148"/>
            <a:ext cx="2403567" cy="1859046"/>
          </a:xfrm>
          <a:prstGeom prst="rect">
            <a:avLst/>
          </a:prstGeom>
        </p:spPr>
      </p:pic>
      <p:pic>
        <p:nvPicPr>
          <p:cNvPr id="10" name="Picture 9">
            <a:extLst>
              <a:ext uri="{FF2B5EF4-FFF2-40B4-BE49-F238E27FC236}">
                <a16:creationId xmlns:a16="http://schemas.microsoft.com/office/drawing/2014/main" id="{968C62C3-4E71-4C52-6258-FF91757233F7}"/>
              </a:ext>
            </a:extLst>
          </p:cNvPr>
          <p:cNvPicPr>
            <a:picLocks noChangeAspect="1"/>
          </p:cNvPicPr>
          <p:nvPr/>
        </p:nvPicPr>
        <p:blipFill rotWithShape="1">
          <a:blip r:embed="rId2"/>
          <a:srcRect l="60161" r="20125"/>
          <a:stretch/>
        </p:blipFill>
        <p:spPr>
          <a:xfrm>
            <a:off x="7296174" y="1727629"/>
            <a:ext cx="2403567" cy="1859046"/>
          </a:xfrm>
          <a:prstGeom prst="rect">
            <a:avLst/>
          </a:prstGeom>
        </p:spPr>
      </p:pic>
      <p:pic>
        <p:nvPicPr>
          <p:cNvPr id="11" name="Picture 10">
            <a:extLst>
              <a:ext uri="{FF2B5EF4-FFF2-40B4-BE49-F238E27FC236}">
                <a16:creationId xmlns:a16="http://schemas.microsoft.com/office/drawing/2014/main" id="{76A4D902-F1A1-665B-7CD9-4E32FAFC0F05}"/>
              </a:ext>
            </a:extLst>
          </p:cNvPr>
          <p:cNvPicPr>
            <a:picLocks noChangeAspect="1"/>
          </p:cNvPicPr>
          <p:nvPr/>
        </p:nvPicPr>
        <p:blipFill rotWithShape="1">
          <a:blip r:embed="rId2"/>
          <a:srcRect l="80286"/>
          <a:stretch/>
        </p:blipFill>
        <p:spPr>
          <a:xfrm>
            <a:off x="9660147" y="1727629"/>
            <a:ext cx="2403566" cy="1859046"/>
          </a:xfrm>
          <a:prstGeom prst="rect">
            <a:avLst/>
          </a:prstGeom>
        </p:spPr>
      </p:pic>
      <p:pic>
        <p:nvPicPr>
          <p:cNvPr id="12" name="Picture 11">
            <a:extLst>
              <a:ext uri="{FF2B5EF4-FFF2-40B4-BE49-F238E27FC236}">
                <a16:creationId xmlns:a16="http://schemas.microsoft.com/office/drawing/2014/main" id="{93B33D20-A91E-F046-C6DF-ACB292DC989E}"/>
              </a:ext>
            </a:extLst>
          </p:cNvPr>
          <p:cNvPicPr>
            <a:picLocks noChangeAspect="1"/>
          </p:cNvPicPr>
          <p:nvPr/>
        </p:nvPicPr>
        <p:blipFill rotWithShape="1">
          <a:blip r:embed="rId3"/>
          <a:srcRect r="67377"/>
          <a:stretch/>
        </p:blipFill>
        <p:spPr>
          <a:xfrm>
            <a:off x="6463860" y="4072756"/>
            <a:ext cx="2394136" cy="2490222"/>
          </a:xfrm>
          <a:prstGeom prst="rect">
            <a:avLst/>
          </a:prstGeom>
        </p:spPr>
      </p:pic>
      <p:pic>
        <p:nvPicPr>
          <p:cNvPr id="13" name="Picture 12">
            <a:extLst>
              <a:ext uri="{FF2B5EF4-FFF2-40B4-BE49-F238E27FC236}">
                <a16:creationId xmlns:a16="http://schemas.microsoft.com/office/drawing/2014/main" id="{AC169334-9961-01A3-B8E7-77ACCC16F2D4}"/>
              </a:ext>
            </a:extLst>
          </p:cNvPr>
          <p:cNvPicPr>
            <a:picLocks noChangeAspect="1"/>
          </p:cNvPicPr>
          <p:nvPr/>
        </p:nvPicPr>
        <p:blipFill rotWithShape="1">
          <a:blip r:embed="rId3"/>
          <a:srcRect l="67249"/>
          <a:stretch/>
        </p:blipFill>
        <p:spPr>
          <a:xfrm>
            <a:off x="8950230" y="4072756"/>
            <a:ext cx="2403569" cy="2490222"/>
          </a:xfrm>
          <a:prstGeom prst="rect">
            <a:avLst/>
          </a:prstGeom>
        </p:spPr>
      </p:pic>
      <p:sp>
        <p:nvSpPr>
          <p:cNvPr id="14" name="Oval 13">
            <a:extLst>
              <a:ext uri="{FF2B5EF4-FFF2-40B4-BE49-F238E27FC236}">
                <a16:creationId xmlns:a16="http://schemas.microsoft.com/office/drawing/2014/main" id="{FAEEB601-32CE-610F-7DFF-039B6BD1F7B1}"/>
              </a:ext>
            </a:extLst>
          </p:cNvPr>
          <p:cNvSpPr/>
          <p:nvPr/>
        </p:nvSpPr>
        <p:spPr>
          <a:xfrm rot="19170644">
            <a:off x="9233846" y="5390386"/>
            <a:ext cx="1483479" cy="358668"/>
          </a:xfrm>
          <a:prstGeom prst="ellipse">
            <a:avLst/>
          </a:prstGeom>
          <a:noFill/>
          <a:ln w="190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2F9608-0DF1-A440-11BD-0BB8927A2C2B}"/>
              </a:ext>
            </a:extLst>
          </p:cNvPr>
          <p:cNvSpPr/>
          <p:nvPr/>
        </p:nvSpPr>
        <p:spPr>
          <a:xfrm>
            <a:off x="8375202" y="1875182"/>
            <a:ext cx="173569" cy="516835"/>
          </a:xfrm>
          <a:prstGeom prst="ellipse">
            <a:avLst/>
          </a:prstGeom>
          <a:noFill/>
          <a:ln w="190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1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9384-FCE0-AC87-273C-92165A406484}"/>
              </a:ext>
            </a:extLst>
          </p:cNvPr>
          <p:cNvSpPr>
            <a:spLocks noGrp="1"/>
          </p:cNvSpPr>
          <p:nvPr>
            <p:ph type="title"/>
          </p:nvPr>
        </p:nvSpPr>
        <p:spPr/>
        <p:txBody>
          <a:bodyPr>
            <a:normAutofit fontScale="90000"/>
          </a:bodyPr>
          <a:lstStyle/>
          <a:p>
            <a:r>
              <a:rPr lang="en-US" dirty="0"/>
              <a:t>High-frequency Inflation</a:t>
            </a:r>
          </a:p>
        </p:txBody>
      </p:sp>
      <p:sp>
        <p:nvSpPr>
          <p:cNvPr id="4" name="Slide Number Placeholder 3">
            <a:extLst>
              <a:ext uri="{FF2B5EF4-FFF2-40B4-BE49-F238E27FC236}">
                <a16:creationId xmlns:a16="http://schemas.microsoft.com/office/drawing/2014/main" id="{513EE656-1531-AB97-FF80-EFD0B6557906}"/>
              </a:ext>
            </a:extLst>
          </p:cNvPr>
          <p:cNvSpPr>
            <a:spLocks noGrp="1"/>
          </p:cNvSpPr>
          <p:nvPr>
            <p:ph type="sldNum" sz="quarter" idx="12"/>
          </p:nvPr>
        </p:nvSpPr>
        <p:spPr/>
        <p:txBody>
          <a:bodyPr/>
          <a:lstStyle/>
          <a:p>
            <a:fld id="{353EF040-65F6-4A8A-973D-FD930D3F1E03}" type="slidenum">
              <a:rPr lang="en-US" smtClean="0"/>
              <a:t>29</a:t>
            </a:fld>
            <a:endParaRPr lang="en-US"/>
          </a:p>
        </p:txBody>
      </p:sp>
      <p:sp>
        <p:nvSpPr>
          <p:cNvPr id="11" name="Content Placeholder 10">
            <a:extLst>
              <a:ext uri="{FF2B5EF4-FFF2-40B4-BE49-F238E27FC236}">
                <a16:creationId xmlns:a16="http://schemas.microsoft.com/office/drawing/2014/main" id="{935A0EC9-14B4-E52B-4590-E876395E6C66}"/>
              </a:ext>
            </a:extLst>
          </p:cNvPr>
          <p:cNvSpPr>
            <a:spLocks noGrp="1"/>
          </p:cNvSpPr>
          <p:nvPr>
            <p:ph idx="1"/>
          </p:nvPr>
        </p:nvSpPr>
        <p:spPr/>
        <p:txBody>
          <a:bodyPr/>
          <a:lstStyle/>
          <a:p>
            <a:r>
              <a:rPr lang="en-US" dirty="0"/>
              <a:t>Strategy</a:t>
            </a:r>
          </a:p>
          <a:p>
            <a:endParaRPr lang="en-US" dirty="0"/>
          </a:p>
          <a:p>
            <a:endParaRPr lang="en-US" dirty="0"/>
          </a:p>
          <a:p>
            <a:endParaRPr lang="en-US" dirty="0"/>
          </a:p>
          <a:p>
            <a:endParaRPr lang="en-US" dirty="0"/>
          </a:p>
          <a:p>
            <a:r>
              <a:rPr lang="en-US" dirty="0"/>
              <a:t>Effect</a:t>
            </a:r>
          </a:p>
          <a:p>
            <a:endParaRPr lang="en-US" dirty="0"/>
          </a:p>
          <a:p>
            <a:endParaRPr lang="en-US" dirty="0"/>
          </a:p>
          <a:p>
            <a:pPr marL="0" indent="0">
              <a:buNone/>
            </a:pPr>
            <a:endParaRPr lang="en-US" dirty="0"/>
          </a:p>
        </p:txBody>
      </p:sp>
      <p:pic>
        <p:nvPicPr>
          <p:cNvPr id="14" name="Picture 13">
            <a:extLst>
              <a:ext uri="{FF2B5EF4-FFF2-40B4-BE49-F238E27FC236}">
                <a16:creationId xmlns:a16="http://schemas.microsoft.com/office/drawing/2014/main" id="{41404C2F-9215-054E-77D3-08FD967373C0}"/>
              </a:ext>
            </a:extLst>
          </p:cNvPr>
          <p:cNvPicPr>
            <a:picLocks noChangeAspect="1"/>
          </p:cNvPicPr>
          <p:nvPr/>
        </p:nvPicPr>
        <p:blipFill rotWithShape="1">
          <a:blip r:embed="rId2"/>
          <a:srcRect r="67377"/>
          <a:stretch/>
        </p:blipFill>
        <p:spPr>
          <a:xfrm>
            <a:off x="701652" y="3824759"/>
            <a:ext cx="2394136" cy="2490222"/>
          </a:xfrm>
          <a:prstGeom prst="rect">
            <a:avLst/>
          </a:prstGeom>
        </p:spPr>
      </p:pic>
      <p:pic>
        <p:nvPicPr>
          <p:cNvPr id="15" name="Picture 14">
            <a:extLst>
              <a:ext uri="{FF2B5EF4-FFF2-40B4-BE49-F238E27FC236}">
                <a16:creationId xmlns:a16="http://schemas.microsoft.com/office/drawing/2014/main" id="{345414EA-90C4-09BE-CC80-8CFEC61A2946}"/>
              </a:ext>
            </a:extLst>
          </p:cNvPr>
          <p:cNvPicPr>
            <a:picLocks noChangeAspect="1"/>
          </p:cNvPicPr>
          <p:nvPr/>
        </p:nvPicPr>
        <p:blipFill rotWithShape="1">
          <a:blip r:embed="rId2"/>
          <a:srcRect l="67249"/>
          <a:stretch/>
        </p:blipFill>
        <p:spPr>
          <a:xfrm>
            <a:off x="3188022" y="3824759"/>
            <a:ext cx="2403569" cy="2490222"/>
          </a:xfrm>
          <a:prstGeom prst="rect">
            <a:avLst/>
          </a:prstGeom>
        </p:spPr>
      </p:pic>
      <p:pic>
        <p:nvPicPr>
          <p:cNvPr id="16" name="Picture 15">
            <a:extLst>
              <a:ext uri="{FF2B5EF4-FFF2-40B4-BE49-F238E27FC236}">
                <a16:creationId xmlns:a16="http://schemas.microsoft.com/office/drawing/2014/main" id="{FD6A0493-7B00-5836-1D33-FC58977149E4}"/>
              </a:ext>
            </a:extLst>
          </p:cNvPr>
          <p:cNvPicPr>
            <a:picLocks noChangeAspect="1"/>
          </p:cNvPicPr>
          <p:nvPr/>
        </p:nvPicPr>
        <p:blipFill rotWithShape="1">
          <a:blip r:embed="rId3"/>
          <a:srcRect r="67842"/>
          <a:stretch/>
        </p:blipFill>
        <p:spPr>
          <a:xfrm>
            <a:off x="6973509" y="3818692"/>
            <a:ext cx="2360021" cy="2490222"/>
          </a:xfrm>
          <a:prstGeom prst="rect">
            <a:avLst/>
          </a:prstGeom>
        </p:spPr>
      </p:pic>
      <p:pic>
        <p:nvPicPr>
          <p:cNvPr id="17" name="Picture 16">
            <a:extLst>
              <a:ext uri="{FF2B5EF4-FFF2-40B4-BE49-F238E27FC236}">
                <a16:creationId xmlns:a16="http://schemas.microsoft.com/office/drawing/2014/main" id="{35E0C0DB-67F0-1ECE-5215-1E227A6AF10A}"/>
              </a:ext>
            </a:extLst>
          </p:cNvPr>
          <p:cNvPicPr>
            <a:picLocks noChangeAspect="1"/>
          </p:cNvPicPr>
          <p:nvPr/>
        </p:nvPicPr>
        <p:blipFill rotWithShape="1">
          <a:blip r:embed="rId3"/>
          <a:srcRect l="66973"/>
          <a:stretch/>
        </p:blipFill>
        <p:spPr>
          <a:xfrm>
            <a:off x="9383928" y="3818691"/>
            <a:ext cx="2419452" cy="2485741"/>
          </a:xfrm>
          <a:prstGeom prst="rect">
            <a:avLst/>
          </a:prstGeom>
        </p:spPr>
      </p:pic>
      <p:pic>
        <p:nvPicPr>
          <p:cNvPr id="25" name="Picture 24">
            <a:extLst>
              <a:ext uri="{FF2B5EF4-FFF2-40B4-BE49-F238E27FC236}">
                <a16:creationId xmlns:a16="http://schemas.microsoft.com/office/drawing/2014/main" id="{C4F3DC28-D911-CCBD-EB0A-7BF2A15DB50D}"/>
              </a:ext>
            </a:extLst>
          </p:cNvPr>
          <p:cNvPicPr>
            <a:picLocks noChangeAspect="1"/>
          </p:cNvPicPr>
          <p:nvPr/>
        </p:nvPicPr>
        <p:blipFill rotWithShape="1">
          <a:blip r:embed="rId4"/>
          <a:srcRect t="-1" r="49644" b="2077"/>
          <a:stretch/>
        </p:blipFill>
        <p:spPr>
          <a:xfrm>
            <a:off x="888346" y="1310572"/>
            <a:ext cx="4703245" cy="2202410"/>
          </a:xfrm>
          <a:prstGeom prst="rect">
            <a:avLst/>
          </a:prstGeom>
        </p:spPr>
      </p:pic>
      <p:pic>
        <p:nvPicPr>
          <p:cNvPr id="26" name="Picture 25">
            <a:extLst>
              <a:ext uri="{FF2B5EF4-FFF2-40B4-BE49-F238E27FC236}">
                <a16:creationId xmlns:a16="http://schemas.microsoft.com/office/drawing/2014/main" id="{AB674EB4-FCB3-19C7-B415-332BEEE6A04E}"/>
              </a:ext>
            </a:extLst>
          </p:cNvPr>
          <p:cNvPicPr>
            <a:picLocks noChangeAspect="1"/>
          </p:cNvPicPr>
          <p:nvPr/>
        </p:nvPicPr>
        <p:blipFill rotWithShape="1">
          <a:blip r:embed="rId4"/>
          <a:srcRect l="50978"/>
          <a:stretch/>
        </p:blipFill>
        <p:spPr>
          <a:xfrm>
            <a:off x="7057281" y="1290694"/>
            <a:ext cx="4585676" cy="2252589"/>
          </a:xfrm>
          <a:prstGeom prst="rect">
            <a:avLst/>
          </a:prstGeom>
        </p:spPr>
      </p:pic>
      <p:cxnSp>
        <p:nvCxnSpPr>
          <p:cNvPr id="27" name="Straight Connector 26">
            <a:extLst>
              <a:ext uri="{FF2B5EF4-FFF2-40B4-BE49-F238E27FC236}">
                <a16:creationId xmlns:a16="http://schemas.microsoft.com/office/drawing/2014/main" id="{08EB0D37-FFC1-975C-3F75-672E42362B5E}"/>
              </a:ext>
            </a:extLst>
          </p:cNvPr>
          <p:cNvCxnSpPr>
            <a:cxnSpLocks/>
          </p:cNvCxnSpPr>
          <p:nvPr/>
        </p:nvCxnSpPr>
        <p:spPr>
          <a:xfrm flipV="1">
            <a:off x="6380922" y="1179443"/>
            <a:ext cx="20499" cy="517690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2A1200-4C28-C558-DC2A-493837BBC7BA}"/>
              </a:ext>
            </a:extLst>
          </p:cNvPr>
          <p:cNvCxnSpPr>
            <a:cxnSpLocks/>
          </p:cNvCxnSpPr>
          <p:nvPr/>
        </p:nvCxnSpPr>
        <p:spPr>
          <a:xfrm>
            <a:off x="5588523" y="3651000"/>
            <a:ext cx="1763366" cy="0"/>
          </a:xfrm>
          <a:prstGeom prst="straightConnector1">
            <a:avLst/>
          </a:prstGeom>
          <a:noFill/>
          <a:ln w="38100" cap="flat" cmpd="sng" algn="ctr">
            <a:solidFill>
              <a:srgbClr val="156082"/>
            </a:solidFill>
            <a:prstDash val="solid"/>
            <a:miter lim="800000"/>
            <a:tailEnd type="triangle"/>
          </a:ln>
          <a:effectLst/>
        </p:spPr>
      </p:cxnSp>
      <p:sp>
        <p:nvSpPr>
          <p:cNvPr id="33" name="TextBox 32">
            <a:extLst>
              <a:ext uri="{FF2B5EF4-FFF2-40B4-BE49-F238E27FC236}">
                <a16:creationId xmlns:a16="http://schemas.microsoft.com/office/drawing/2014/main" id="{13EFF6D0-B161-B873-A2FE-5F22C0AF33FF}"/>
              </a:ext>
            </a:extLst>
          </p:cNvPr>
          <p:cNvSpPr txBox="1"/>
          <p:nvPr/>
        </p:nvSpPr>
        <p:spPr>
          <a:xfrm>
            <a:off x="5739816" y="3408080"/>
            <a:ext cx="1323210" cy="523220"/>
          </a:xfrm>
          <a:prstGeom prst="rect">
            <a:avLst/>
          </a:prstGeom>
          <a:solidFill>
            <a:schemeClr val="accent4">
              <a:lumMod val="20000"/>
              <a:lumOff val="80000"/>
            </a:schemeClr>
          </a:solidFill>
        </p:spPr>
        <p:txBody>
          <a:bodyPr wrap="square" rtlCol="0">
            <a:spAutoFit/>
          </a:bodyPr>
          <a:lstStyle/>
          <a:p>
            <a:pPr algn="ctr"/>
            <a:r>
              <a:rPr lang="en-US" sz="1400" dirty="0">
                <a:effectLst>
                  <a:outerShdw blurRad="38100" dist="38100" dir="2700000" algn="tl">
                    <a:srgbClr val="000000">
                      <a:alpha val="43137"/>
                    </a:srgbClr>
                  </a:outerShdw>
                </a:effectLst>
              </a:rPr>
              <a:t>After Inflating</a:t>
            </a:r>
          </a:p>
          <a:p>
            <a:pPr algn="ctr"/>
            <a:r>
              <a:rPr lang="en-US" sz="1400" dirty="0">
                <a:effectLst>
                  <a:outerShdw blurRad="38100" dist="38100" dir="2700000" algn="tl">
                    <a:srgbClr val="000000">
                      <a:alpha val="43137"/>
                    </a:srgbClr>
                  </a:outerShdw>
                </a:effectLst>
              </a:rPr>
              <a:t>High-frequency</a:t>
            </a:r>
          </a:p>
        </p:txBody>
      </p:sp>
      <p:sp>
        <p:nvSpPr>
          <p:cNvPr id="38" name="Oval 37">
            <a:extLst>
              <a:ext uri="{FF2B5EF4-FFF2-40B4-BE49-F238E27FC236}">
                <a16:creationId xmlns:a16="http://schemas.microsoft.com/office/drawing/2014/main" id="{8E22DD60-7725-38CA-6791-EA0237C41AFE}"/>
              </a:ext>
            </a:extLst>
          </p:cNvPr>
          <p:cNvSpPr/>
          <p:nvPr/>
        </p:nvSpPr>
        <p:spPr>
          <a:xfrm rot="19170644">
            <a:off x="9748083" y="5152451"/>
            <a:ext cx="1351288" cy="358668"/>
          </a:xfrm>
          <a:prstGeom prst="ellipse">
            <a:avLst/>
          </a:prstGeom>
          <a:noFill/>
          <a:ln w="190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4062A5-1D72-4F04-54B1-446419EA63FD}"/>
              </a:ext>
            </a:extLst>
          </p:cNvPr>
          <p:cNvSpPr/>
          <p:nvPr/>
        </p:nvSpPr>
        <p:spPr>
          <a:xfrm rot="19170644">
            <a:off x="3524735" y="5152450"/>
            <a:ext cx="1351288" cy="358668"/>
          </a:xfrm>
          <a:prstGeom prst="ellipse">
            <a:avLst/>
          </a:prstGeom>
          <a:noFill/>
          <a:ln w="190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12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2302-0A6B-755D-C9A9-5906FB0C0487}"/>
              </a:ext>
            </a:extLst>
          </p:cNvPr>
          <p:cNvSpPr>
            <a:spLocks noGrp="1"/>
          </p:cNvSpPr>
          <p:nvPr>
            <p:ph type="title"/>
          </p:nvPr>
        </p:nvSpPr>
        <p:spPr/>
        <p:txBody>
          <a:bodyPr>
            <a:normAutofit fontScale="90000"/>
          </a:bodyPr>
          <a:lstStyle/>
          <a:p>
            <a:r>
              <a:rPr lang="en-US" dirty="0"/>
              <a:t>Overview</a:t>
            </a:r>
          </a:p>
        </p:txBody>
      </p:sp>
      <p:sp>
        <p:nvSpPr>
          <p:cNvPr id="3" name="Content Placeholder 2">
            <a:extLst>
              <a:ext uri="{FF2B5EF4-FFF2-40B4-BE49-F238E27FC236}">
                <a16:creationId xmlns:a16="http://schemas.microsoft.com/office/drawing/2014/main" id="{6955BBB0-2BEE-201E-1D20-2004AD9956A7}"/>
              </a:ext>
            </a:extLst>
          </p:cNvPr>
          <p:cNvSpPr>
            <a:spLocks noGrp="1"/>
          </p:cNvSpPr>
          <p:nvPr>
            <p:ph idx="1"/>
          </p:nvPr>
        </p:nvSpPr>
        <p:spPr/>
        <p:txBody>
          <a:bodyPr>
            <a:normAutofit/>
          </a:bodyPr>
          <a:lstStyle/>
          <a:p>
            <a:r>
              <a:rPr lang="en-US" dirty="0">
                <a:solidFill>
                  <a:srgbClr val="FF0000"/>
                </a:solidFill>
              </a:rPr>
              <a:t>Introduction</a:t>
            </a:r>
          </a:p>
          <a:p>
            <a:r>
              <a:rPr lang="en-US" dirty="0"/>
              <a:t>Research Contributions</a:t>
            </a:r>
          </a:p>
          <a:p>
            <a:r>
              <a:rPr lang="en-US" altLang="zh-CN" dirty="0"/>
              <a:t>Proposed Approaches</a:t>
            </a:r>
            <a:endParaRPr lang="en-US" dirty="0"/>
          </a:p>
          <a:p>
            <a:r>
              <a:rPr lang="en-US" dirty="0"/>
              <a:t>Publications</a:t>
            </a:r>
          </a:p>
          <a:p>
            <a:pPr marL="0"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20556F2-73BD-D825-B32D-98469DC072AF}"/>
              </a:ext>
            </a:extLst>
          </p:cNvPr>
          <p:cNvSpPr>
            <a:spLocks noGrp="1"/>
          </p:cNvSpPr>
          <p:nvPr>
            <p:ph type="sldNum" sz="quarter" idx="12"/>
          </p:nvPr>
        </p:nvSpPr>
        <p:spPr/>
        <p:txBody>
          <a:bodyPr/>
          <a:lstStyle/>
          <a:p>
            <a:fld id="{353EF040-65F6-4A8A-973D-FD930D3F1E03}" type="slidenum">
              <a:rPr lang="en-US" smtClean="0"/>
              <a:t>3</a:t>
            </a:fld>
            <a:endParaRPr lang="en-US"/>
          </a:p>
        </p:txBody>
      </p:sp>
    </p:spTree>
    <p:extLst>
      <p:ext uri="{BB962C8B-B14F-4D97-AF65-F5344CB8AC3E}">
        <p14:creationId xmlns:p14="http://schemas.microsoft.com/office/powerpoint/2010/main" val="3574567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7CDB-6A31-A677-4490-5338DF41C7A9}"/>
              </a:ext>
            </a:extLst>
          </p:cNvPr>
          <p:cNvSpPr>
            <a:spLocks noGrp="1"/>
          </p:cNvSpPr>
          <p:nvPr>
            <p:ph type="title"/>
          </p:nvPr>
        </p:nvSpPr>
        <p:spPr/>
        <p:txBody>
          <a:bodyPr>
            <a:normAutofit fontScale="90000"/>
          </a:bodyPr>
          <a:lstStyle/>
          <a:p>
            <a:r>
              <a:rPr lang="en-US" dirty="0"/>
              <a:t>Proposed Strategy</a:t>
            </a:r>
          </a:p>
        </p:txBody>
      </p:sp>
      <p:sp>
        <p:nvSpPr>
          <p:cNvPr id="3" name="Content Placeholder 2">
            <a:extLst>
              <a:ext uri="{FF2B5EF4-FFF2-40B4-BE49-F238E27FC236}">
                <a16:creationId xmlns:a16="http://schemas.microsoft.com/office/drawing/2014/main" id="{753C13BC-882E-2D23-4BA1-52FE3F816C46}"/>
              </a:ext>
            </a:extLst>
          </p:cNvPr>
          <p:cNvSpPr>
            <a:spLocks noGrp="1"/>
          </p:cNvSpPr>
          <p:nvPr>
            <p:ph idx="1"/>
          </p:nvPr>
        </p:nvSpPr>
        <p:spPr>
          <a:xfrm>
            <a:off x="838198" y="902677"/>
            <a:ext cx="11128781" cy="5274286"/>
          </a:xfrm>
        </p:spPr>
        <p:txBody>
          <a:bodyPr/>
          <a:lstStyle/>
          <a:p>
            <a:r>
              <a:rPr lang="en-US" dirty="0"/>
              <a:t>Introduce a high-frequency inflation strategy within the frequency domain to ensure sustained emphasis on local patterns, preventing their premature fade-out</a:t>
            </a:r>
          </a:p>
          <a:p>
            <a:pPr marL="0" indent="0">
              <a:buNone/>
            </a:pPr>
            <a:endParaRPr lang="en-US" dirty="0"/>
          </a:p>
          <a:p>
            <a:r>
              <a:rPr lang="en-US" dirty="0"/>
              <a:t>Expand unconditional diffusion models for generating conditional samples based on block maxima</a:t>
            </a:r>
          </a:p>
          <a:p>
            <a:pPr lvl="2"/>
            <a:endParaRPr lang="en-US" dirty="0"/>
          </a:p>
          <a:p>
            <a:r>
              <a:rPr lang="en-US" dirty="0"/>
              <a:t>Incorporate GEV distribution to emphasis block maxima alongside overall data distribution, supported by theoretical basis</a:t>
            </a:r>
          </a:p>
          <a:p>
            <a:pPr lvl="1"/>
            <a:endParaRPr lang="en-US" dirty="0"/>
          </a:p>
        </p:txBody>
      </p:sp>
      <p:sp>
        <p:nvSpPr>
          <p:cNvPr id="4" name="Slide Number Placeholder 3">
            <a:extLst>
              <a:ext uri="{FF2B5EF4-FFF2-40B4-BE49-F238E27FC236}">
                <a16:creationId xmlns:a16="http://schemas.microsoft.com/office/drawing/2014/main" id="{1ECE0057-68BD-82A0-F83E-36BE10E41D18}"/>
              </a:ext>
            </a:extLst>
          </p:cNvPr>
          <p:cNvSpPr>
            <a:spLocks noGrp="1"/>
          </p:cNvSpPr>
          <p:nvPr>
            <p:ph type="sldNum" sz="quarter" idx="12"/>
          </p:nvPr>
        </p:nvSpPr>
        <p:spPr/>
        <p:txBody>
          <a:bodyPr/>
          <a:lstStyle/>
          <a:p>
            <a:fld id="{353EF040-65F6-4A8A-973D-FD930D3F1E03}" type="slidenum">
              <a:rPr lang="en-US" smtClean="0"/>
              <a:t>30</a:t>
            </a:fld>
            <a:endParaRPr lang="en-US"/>
          </a:p>
        </p:txBody>
      </p:sp>
    </p:spTree>
    <p:extLst>
      <p:ext uri="{BB962C8B-B14F-4D97-AF65-F5344CB8AC3E}">
        <p14:creationId xmlns:p14="http://schemas.microsoft.com/office/powerpoint/2010/main" val="174841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8ED7-B711-B3D3-449C-02D584FCCD12}"/>
              </a:ext>
            </a:extLst>
          </p:cNvPr>
          <p:cNvSpPr>
            <a:spLocks noGrp="1"/>
          </p:cNvSpPr>
          <p:nvPr>
            <p:ph type="title"/>
          </p:nvPr>
        </p:nvSpPr>
        <p:spPr/>
        <p:txBody>
          <a:bodyPr>
            <a:normAutofit fontScale="90000"/>
          </a:bodyPr>
          <a:lstStyle/>
          <a:p>
            <a:r>
              <a:rPr lang="en-US" dirty="0" err="1"/>
              <a:t>DiffMaxima</a:t>
            </a:r>
            <a:r>
              <a:rPr lang="en-US" dirty="0"/>
              <a:t>: Training</a:t>
            </a:r>
          </a:p>
        </p:txBody>
      </p:sp>
      <p:sp>
        <p:nvSpPr>
          <p:cNvPr id="4" name="Slide Number Placeholder 3">
            <a:extLst>
              <a:ext uri="{FF2B5EF4-FFF2-40B4-BE49-F238E27FC236}">
                <a16:creationId xmlns:a16="http://schemas.microsoft.com/office/drawing/2014/main" id="{64FAA74A-1E75-AC70-2F8C-A71A40D5CF4C}"/>
              </a:ext>
            </a:extLst>
          </p:cNvPr>
          <p:cNvSpPr>
            <a:spLocks noGrp="1"/>
          </p:cNvSpPr>
          <p:nvPr>
            <p:ph type="sldNum" sz="quarter" idx="12"/>
          </p:nvPr>
        </p:nvSpPr>
        <p:spPr/>
        <p:txBody>
          <a:bodyPr/>
          <a:lstStyle/>
          <a:p>
            <a:fld id="{353EF040-65F6-4A8A-973D-FD930D3F1E03}" type="slidenum">
              <a:rPr lang="en-US" smtClean="0"/>
              <a:t>31</a:t>
            </a:fld>
            <a:endParaRPr lang="en-US"/>
          </a:p>
        </p:txBody>
      </p:sp>
      <p:pic>
        <p:nvPicPr>
          <p:cNvPr id="6" name="Picture 5">
            <a:extLst>
              <a:ext uri="{FF2B5EF4-FFF2-40B4-BE49-F238E27FC236}">
                <a16:creationId xmlns:a16="http://schemas.microsoft.com/office/drawing/2014/main" id="{CCD5307F-BE9E-832A-3D36-2297460D68EE}"/>
              </a:ext>
            </a:extLst>
          </p:cNvPr>
          <p:cNvPicPr>
            <a:picLocks noChangeAspect="1"/>
          </p:cNvPicPr>
          <p:nvPr/>
        </p:nvPicPr>
        <p:blipFill>
          <a:blip r:embed="rId2"/>
          <a:stretch>
            <a:fillRect/>
          </a:stretch>
        </p:blipFill>
        <p:spPr>
          <a:xfrm>
            <a:off x="2654738" y="733624"/>
            <a:ext cx="3000778" cy="1785134"/>
          </a:xfrm>
          <a:prstGeom prst="rect">
            <a:avLst/>
          </a:prstGeom>
        </p:spPr>
      </p:pic>
      <p:pic>
        <p:nvPicPr>
          <p:cNvPr id="9" name="Picture 8">
            <a:extLst>
              <a:ext uri="{FF2B5EF4-FFF2-40B4-BE49-F238E27FC236}">
                <a16:creationId xmlns:a16="http://schemas.microsoft.com/office/drawing/2014/main" id="{345A4775-F0AE-E63E-5AB0-E10FFB8C87E9}"/>
              </a:ext>
            </a:extLst>
          </p:cNvPr>
          <p:cNvPicPr>
            <a:picLocks noChangeAspect="1"/>
          </p:cNvPicPr>
          <p:nvPr/>
        </p:nvPicPr>
        <p:blipFill>
          <a:blip r:embed="rId3"/>
          <a:stretch>
            <a:fillRect/>
          </a:stretch>
        </p:blipFill>
        <p:spPr>
          <a:xfrm>
            <a:off x="5269700" y="733625"/>
            <a:ext cx="3689249" cy="1842800"/>
          </a:xfrm>
          <a:prstGeom prst="rect">
            <a:avLst/>
          </a:prstGeom>
        </p:spPr>
      </p:pic>
      <p:pic>
        <p:nvPicPr>
          <p:cNvPr id="11" name="Picture 10">
            <a:extLst>
              <a:ext uri="{FF2B5EF4-FFF2-40B4-BE49-F238E27FC236}">
                <a16:creationId xmlns:a16="http://schemas.microsoft.com/office/drawing/2014/main" id="{013F0E98-84E1-136D-4CDF-F80AC617D64A}"/>
              </a:ext>
            </a:extLst>
          </p:cNvPr>
          <p:cNvPicPr>
            <a:picLocks noChangeAspect="1"/>
          </p:cNvPicPr>
          <p:nvPr/>
        </p:nvPicPr>
        <p:blipFill rotWithShape="1">
          <a:blip r:embed="rId4"/>
          <a:srcRect r="49995"/>
          <a:stretch/>
        </p:blipFill>
        <p:spPr>
          <a:xfrm>
            <a:off x="433132" y="741607"/>
            <a:ext cx="2027903" cy="2039243"/>
          </a:xfrm>
          <a:prstGeom prst="rect">
            <a:avLst/>
          </a:prstGeom>
        </p:spPr>
      </p:pic>
      <p:pic>
        <p:nvPicPr>
          <p:cNvPr id="12" name="Picture 11">
            <a:extLst>
              <a:ext uri="{FF2B5EF4-FFF2-40B4-BE49-F238E27FC236}">
                <a16:creationId xmlns:a16="http://schemas.microsoft.com/office/drawing/2014/main" id="{3D2DD97E-D271-D2B6-0BBC-0FCA57E180DB}"/>
              </a:ext>
            </a:extLst>
          </p:cNvPr>
          <p:cNvPicPr>
            <a:picLocks noChangeAspect="1"/>
          </p:cNvPicPr>
          <p:nvPr/>
        </p:nvPicPr>
        <p:blipFill rotWithShape="1">
          <a:blip r:embed="rId4"/>
          <a:srcRect l="49995"/>
          <a:stretch/>
        </p:blipFill>
        <p:spPr>
          <a:xfrm>
            <a:off x="5956568" y="741607"/>
            <a:ext cx="2027902" cy="2039243"/>
          </a:xfrm>
          <a:prstGeom prst="rect">
            <a:avLst/>
          </a:prstGeom>
        </p:spPr>
      </p:pic>
      <p:cxnSp>
        <p:nvCxnSpPr>
          <p:cNvPr id="13" name="Straight Arrow Connector 12">
            <a:extLst>
              <a:ext uri="{FF2B5EF4-FFF2-40B4-BE49-F238E27FC236}">
                <a16:creationId xmlns:a16="http://schemas.microsoft.com/office/drawing/2014/main" id="{635C6981-4697-5027-D669-CC14D8F863B7}"/>
              </a:ext>
            </a:extLst>
          </p:cNvPr>
          <p:cNvCxnSpPr>
            <a:cxnSpLocks/>
          </p:cNvCxnSpPr>
          <p:nvPr/>
        </p:nvCxnSpPr>
        <p:spPr>
          <a:xfrm>
            <a:off x="2391653" y="1983951"/>
            <a:ext cx="308161"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038088-E163-4269-980B-677319298186}"/>
              </a:ext>
            </a:extLst>
          </p:cNvPr>
          <p:cNvCxnSpPr>
            <a:cxnSpLocks/>
          </p:cNvCxnSpPr>
          <p:nvPr/>
        </p:nvCxnSpPr>
        <p:spPr>
          <a:xfrm>
            <a:off x="5652761" y="1983951"/>
            <a:ext cx="308161"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C3C1DBE-BEB2-29FF-CC22-202250DCE0BB}"/>
              </a:ext>
            </a:extLst>
          </p:cNvPr>
          <p:cNvPicPr>
            <a:picLocks noChangeAspect="1"/>
          </p:cNvPicPr>
          <p:nvPr/>
        </p:nvPicPr>
        <p:blipFill>
          <a:blip r:embed="rId5"/>
          <a:stretch>
            <a:fillRect/>
          </a:stretch>
        </p:blipFill>
        <p:spPr>
          <a:xfrm>
            <a:off x="8968800" y="1686706"/>
            <a:ext cx="3081305" cy="1013669"/>
          </a:xfrm>
          <a:prstGeom prst="rect">
            <a:avLst/>
          </a:prstGeom>
        </p:spPr>
      </p:pic>
      <p:pic>
        <p:nvPicPr>
          <p:cNvPr id="21" name="Picture 20">
            <a:extLst>
              <a:ext uri="{FF2B5EF4-FFF2-40B4-BE49-F238E27FC236}">
                <a16:creationId xmlns:a16="http://schemas.microsoft.com/office/drawing/2014/main" id="{B1ABA2BA-1509-F4D7-DC4D-3EF04A555A23}"/>
              </a:ext>
            </a:extLst>
          </p:cNvPr>
          <p:cNvPicPr>
            <a:picLocks noChangeAspect="1"/>
          </p:cNvPicPr>
          <p:nvPr/>
        </p:nvPicPr>
        <p:blipFill>
          <a:blip r:embed="rId6"/>
          <a:stretch>
            <a:fillRect/>
          </a:stretch>
        </p:blipFill>
        <p:spPr>
          <a:xfrm>
            <a:off x="8968800" y="2796658"/>
            <a:ext cx="3081305" cy="2019097"/>
          </a:xfrm>
          <a:prstGeom prst="rect">
            <a:avLst/>
          </a:prstGeom>
        </p:spPr>
      </p:pic>
      <p:pic>
        <p:nvPicPr>
          <p:cNvPr id="23" name="Picture 22">
            <a:extLst>
              <a:ext uri="{FF2B5EF4-FFF2-40B4-BE49-F238E27FC236}">
                <a16:creationId xmlns:a16="http://schemas.microsoft.com/office/drawing/2014/main" id="{F29F0284-B446-8E93-CFF8-3C69C05BFD6C}"/>
              </a:ext>
            </a:extLst>
          </p:cNvPr>
          <p:cNvPicPr>
            <a:picLocks noChangeAspect="1"/>
          </p:cNvPicPr>
          <p:nvPr/>
        </p:nvPicPr>
        <p:blipFill>
          <a:blip r:embed="rId7"/>
          <a:stretch>
            <a:fillRect/>
          </a:stretch>
        </p:blipFill>
        <p:spPr>
          <a:xfrm>
            <a:off x="28567" y="3598570"/>
            <a:ext cx="2581093" cy="584463"/>
          </a:xfrm>
          <a:prstGeom prst="rect">
            <a:avLst/>
          </a:prstGeom>
        </p:spPr>
      </p:pic>
      <p:pic>
        <p:nvPicPr>
          <p:cNvPr id="26" name="Picture 25">
            <a:extLst>
              <a:ext uri="{FF2B5EF4-FFF2-40B4-BE49-F238E27FC236}">
                <a16:creationId xmlns:a16="http://schemas.microsoft.com/office/drawing/2014/main" id="{E9DF7DF2-93A2-D01D-5AA9-7C5857FDC4DC}"/>
              </a:ext>
            </a:extLst>
          </p:cNvPr>
          <p:cNvPicPr>
            <a:picLocks noChangeAspect="1"/>
          </p:cNvPicPr>
          <p:nvPr/>
        </p:nvPicPr>
        <p:blipFill>
          <a:blip r:embed="rId8"/>
          <a:stretch>
            <a:fillRect/>
          </a:stretch>
        </p:blipFill>
        <p:spPr>
          <a:xfrm>
            <a:off x="28567" y="4427805"/>
            <a:ext cx="2624818" cy="1928545"/>
          </a:xfrm>
          <a:prstGeom prst="rect">
            <a:avLst/>
          </a:prstGeom>
        </p:spPr>
      </p:pic>
      <p:sp>
        <p:nvSpPr>
          <p:cNvPr id="33" name="Rectangle 32">
            <a:extLst>
              <a:ext uri="{FF2B5EF4-FFF2-40B4-BE49-F238E27FC236}">
                <a16:creationId xmlns:a16="http://schemas.microsoft.com/office/drawing/2014/main" id="{4A3C0806-0490-ED6D-C409-E449A06A84E1}"/>
              </a:ext>
            </a:extLst>
          </p:cNvPr>
          <p:cNvSpPr/>
          <p:nvPr/>
        </p:nvSpPr>
        <p:spPr>
          <a:xfrm>
            <a:off x="11493500" y="1809437"/>
            <a:ext cx="314325" cy="139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F62827-A454-5C48-1372-9F6F49310F02}"/>
              </a:ext>
            </a:extLst>
          </p:cNvPr>
          <p:cNvSpPr/>
          <p:nvPr/>
        </p:nvSpPr>
        <p:spPr>
          <a:xfrm>
            <a:off x="9086563" y="2448908"/>
            <a:ext cx="721012" cy="2142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D42C067-BF37-94EA-4C6E-C0160FC3B571}"/>
              </a:ext>
            </a:extLst>
          </p:cNvPr>
          <p:cNvSpPr/>
          <p:nvPr/>
        </p:nvSpPr>
        <p:spPr>
          <a:xfrm>
            <a:off x="9748263" y="1949137"/>
            <a:ext cx="482887" cy="139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Bracket 36">
            <a:extLst>
              <a:ext uri="{FF2B5EF4-FFF2-40B4-BE49-F238E27FC236}">
                <a16:creationId xmlns:a16="http://schemas.microsoft.com/office/drawing/2014/main" id="{4C3C0A1F-7895-0179-E0B3-9D4E8A25BEA7}"/>
              </a:ext>
            </a:extLst>
          </p:cNvPr>
          <p:cNvSpPr/>
          <p:nvPr/>
        </p:nvSpPr>
        <p:spPr>
          <a:xfrm rot="16200000">
            <a:off x="11369834" y="2228086"/>
            <a:ext cx="45719" cy="487362"/>
          </a:xfrm>
          <a:prstGeom prst="rightBracket">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pic>
        <p:nvPicPr>
          <p:cNvPr id="39" name="Picture 38">
            <a:extLst>
              <a:ext uri="{FF2B5EF4-FFF2-40B4-BE49-F238E27FC236}">
                <a16:creationId xmlns:a16="http://schemas.microsoft.com/office/drawing/2014/main" id="{69F8E5E7-72F3-A1E1-AC71-C9964F2C5F9E}"/>
              </a:ext>
            </a:extLst>
          </p:cNvPr>
          <p:cNvPicPr>
            <a:picLocks noChangeAspect="1"/>
          </p:cNvPicPr>
          <p:nvPr/>
        </p:nvPicPr>
        <p:blipFill rotWithShape="1">
          <a:blip r:embed="rId9"/>
          <a:srcRect l="21981"/>
          <a:stretch/>
        </p:blipFill>
        <p:spPr>
          <a:xfrm>
            <a:off x="11157274" y="2268310"/>
            <a:ext cx="470838" cy="152041"/>
          </a:xfrm>
          <a:prstGeom prst="rect">
            <a:avLst/>
          </a:prstGeom>
          <a:ln w="12700">
            <a:solidFill>
              <a:srgbClr val="00B050"/>
            </a:solidFill>
            <a:prstDash val="sysDash"/>
          </a:ln>
        </p:spPr>
      </p:pic>
      <p:pic>
        <p:nvPicPr>
          <p:cNvPr id="3" name="Picture 2">
            <a:extLst>
              <a:ext uri="{FF2B5EF4-FFF2-40B4-BE49-F238E27FC236}">
                <a16:creationId xmlns:a16="http://schemas.microsoft.com/office/drawing/2014/main" id="{3F9CD3FE-C98A-B7CA-0AEE-408FC75CC1F5}"/>
              </a:ext>
            </a:extLst>
          </p:cNvPr>
          <p:cNvPicPr>
            <a:picLocks noChangeAspect="1"/>
          </p:cNvPicPr>
          <p:nvPr/>
        </p:nvPicPr>
        <p:blipFill rotWithShape="1">
          <a:blip r:embed="rId10"/>
          <a:srcRect t="30384" r="4010"/>
          <a:stretch/>
        </p:blipFill>
        <p:spPr>
          <a:xfrm>
            <a:off x="2653385" y="2522946"/>
            <a:ext cx="6368922" cy="4028104"/>
          </a:xfrm>
          <a:prstGeom prst="rect">
            <a:avLst/>
          </a:prstGeom>
        </p:spPr>
      </p:pic>
    </p:spTree>
    <p:extLst>
      <p:ext uri="{BB962C8B-B14F-4D97-AF65-F5344CB8AC3E}">
        <p14:creationId xmlns:p14="http://schemas.microsoft.com/office/powerpoint/2010/main" val="15902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1CDF-1A8A-8603-249E-B039D6F17D7D}"/>
              </a:ext>
            </a:extLst>
          </p:cNvPr>
          <p:cNvSpPr>
            <a:spLocks noGrp="1"/>
          </p:cNvSpPr>
          <p:nvPr>
            <p:ph type="title"/>
          </p:nvPr>
        </p:nvSpPr>
        <p:spPr/>
        <p:txBody>
          <a:bodyPr>
            <a:normAutofit fontScale="90000"/>
          </a:bodyPr>
          <a:lstStyle/>
          <a:p>
            <a:r>
              <a:rPr lang="en-US" dirty="0" err="1"/>
              <a:t>DiffMaxima</a:t>
            </a:r>
            <a:r>
              <a:rPr lang="en-US" dirty="0"/>
              <a:t>: Sampling</a:t>
            </a:r>
          </a:p>
        </p:txBody>
      </p:sp>
      <p:sp>
        <p:nvSpPr>
          <p:cNvPr id="3" name="Slide Number Placeholder 2">
            <a:extLst>
              <a:ext uri="{FF2B5EF4-FFF2-40B4-BE49-F238E27FC236}">
                <a16:creationId xmlns:a16="http://schemas.microsoft.com/office/drawing/2014/main" id="{B3FBF277-B3CC-17D8-9582-54C6FE853B46}"/>
              </a:ext>
            </a:extLst>
          </p:cNvPr>
          <p:cNvSpPr>
            <a:spLocks noGrp="1"/>
          </p:cNvSpPr>
          <p:nvPr>
            <p:ph type="sldNum" sz="quarter" idx="12"/>
          </p:nvPr>
        </p:nvSpPr>
        <p:spPr/>
        <p:txBody>
          <a:bodyPr/>
          <a:lstStyle/>
          <a:p>
            <a:fld id="{353EF040-65F6-4A8A-973D-FD930D3F1E03}" type="slidenum">
              <a:rPr lang="en-US" smtClean="0"/>
              <a:t>32</a:t>
            </a:fld>
            <a:endParaRPr lang="en-US"/>
          </a:p>
        </p:txBody>
      </p:sp>
      <p:sp>
        <p:nvSpPr>
          <p:cNvPr id="87" name="TextBox 86">
            <a:extLst>
              <a:ext uri="{FF2B5EF4-FFF2-40B4-BE49-F238E27FC236}">
                <a16:creationId xmlns:a16="http://schemas.microsoft.com/office/drawing/2014/main" id="{EE2BCCAA-6813-9A24-D695-C9AE0DCD3AF9}"/>
              </a:ext>
            </a:extLst>
          </p:cNvPr>
          <p:cNvSpPr txBox="1"/>
          <p:nvPr/>
        </p:nvSpPr>
        <p:spPr>
          <a:xfrm>
            <a:off x="411370" y="3902461"/>
            <a:ext cx="2233909" cy="584775"/>
          </a:xfrm>
          <a:prstGeom prst="rect">
            <a:avLst/>
          </a:prstGeom>
          <a:noFill/>
        </p:spPr>
        <p:txBody>
          <a:bodyPr wrap="square">
            <a:spAutoFit/>
          </a:bodyPr>
          <a:lstStyle/>
          <a:p>
            <a:pPr algn="ctr"/>
            <a:r>
              <a:rPr lang="en-US" sz="1600" dirty="0">
                <a:ln w="0"/>
                <a:solidFill>
                  <a:schemeClr val="tx1"/>
                </a:solidFill>
                <a:latin typeface="Cambria Math" panose="02040503050406030204" pitchFamily="18" charset="0"/>
              </a:rPr>
              <a:t>Fitted GEV distribution</a:t>
            </a:r>
          </a:p>
          <a:p>
            <a:pPr algn="ctr"/>
            <a:r>
              <a:rPr lang="en-US" sz="1600" dirty="0">
                <a:ln w="0"/>
                <a:latin typeface="Cambria Math" panose="02040503050406030204" pitchFamily="18" charset="0"/>
              </a:rPr>
              <a:t>using all block maxima</a:t>
            </a:r>
            <a:endParaRPr lang="en-US" sz="1600" dirty="0"/>
          </a:p>
        </p:txBody>
      </p:sp>
      <p:sp>
        <p:nvSpPr>
          <p:cNvPr id="89" name="Right Brace 88">
            <a:extLst>
              <a:ext uri="{FF2B5EF4-FFF2-40B4-BE49-F238E27FC236}">
                <a16:creationId xmlns:a16="http://schemas.microsoft.com/office/drawing/2014/main" id="{9AF6136C-FF0E-5F52-E21F-7F9C9402AF97}"/>
              </a:ext>
            </a:extLst>
          </p:cNvPr>
          <p:cNvSpPr/>
          <p:nvPr/>
        </p:nvSpPr>
        <p:spPr>
          <a:xfrm rot="10800000">
            <a:off x="2564801" y="3747116"/>
            <a:ext cx="338681" cy="92102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e 92">
            <a:extLst>
              <a:ext uri="{FF2B5EF4-FFF2-40B4-BE49-F238E27FC236}">
                <a16:creationId xmlns:a16="http://schemas.microsoft.com/office/drawing/2014/main" id="{CEB9077E-0804-18D8-2DD7-39149C57A9BC}"/>
              </a:ext>
            </a:extLst>
          </p:cNvPr>
          <p:cNvSpPr/>
          <p:nvPr/>
        </p:nvSpPr>
        <p:spPr>
          <a:xfrm>
            <a:off x="3116934" y="3750365"/>
            <a:ext cx="338681" cy="92102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94" name="TextBox 93">
            <a:extLst>
              <a:ext uri="{FF2B5EF4-FFF2-40B4-BE49-F238E27FC236}">
                <a16:creationId xmlns:a16="http://schemas.microsoft.com/office/drawing/2014/main" id="{BD4FCA81-0D72-C037-60C4-7F67B715304F}"/>
              </a:ext>
            </a:extLst>
          </p:cNvPr>
          <p:cNvSpPr txBox="1"/>
          <p:nvPr/>
        </p:nvSpPr>
        <p:spPr>
          <a:xfrm>
            <a:off x="2772542" y="3646830"/>
            <a:ext cx="504867" cy="369332"/>
          </a:xfrm>
          <a:prstGeom prst="rect">
            <a:avLst/>
          </a:prstGeom>
          <a:noFill/>
        </p:spPr>
        <p:txBody>
          <a:bodyPr wrap="square">
            <a:spAutoFit/>
          </a:bodyPr>
          <a:lstStyle/>
          <a:p>
            <a:pPr algn="ctr"/>
            <a:r>
              <a:rPr lang="el-GR" dirty="0">
                <a:ln w="0"/>
                <a:solidFill>
                  <a:schemeClr val="tx1"/>
                </a:solidFill>
                <a:effectLst>
                  <a:outerShdw blurRad="38100" dist="19050" dir="2700000" algn="tl" rotWithShape="0">
                    <a:schemeClr val="dk1">
                      <a:alpha val="40000"/>
                    </a:schemeClr>
                  </a:outerShdw>
                </a:effectLst>
              </a:rPr>
              <a:t>μ</a:t>
            </a:r>
            <a:endParaRPr lang="en-US" baseline="-25000" dirty="0">
              <a:ln w="0"/>
              <a:solidFill>
                <a:schemeClr val="tx1"/>
              </a:solidFill>
              <a:effectLst>
                <a:outerShdw blurRad="38100" dist="19050" dir="2700000" algn="tl" rotWithShape="0">
                  <a:schemeClr val="dk1">
                    <a:alpha val="40000"/>
                  </a:schemeClr>
                </a:outerShdw>
              </a:effectLst>
            </a:endParaRPr>
          </a:p>
        </p:txBody>
      </p:sp>
      <p:sp>
        <p:nvSpPr>
          <p:cNvPr id="95" name="TextBox 94">
            <a:extLst>
              <a:ext uri="{FF2B5EF4-FFF2-40B4-BE49-F238E27FC236}">
                <a16:creationId xmlns:a16="http://schemas.microsoft.com/office/drawing/2014/main" id="{177E5445-6B69-115D-62D3-B3C93DA2BF99}"/>
              </a:ext>
            </a:extLst>
          </p:cNvPr>
          <p:cNvSpPr txBox="1"/>
          <p:nvPr/>
        </p:nvSpPr>
        <p:spPr>
          <a:xfrm>
            <a:off x="2738827" y="3989432"/>
            <a:ext cx="522574" cy="369332"/>
          </a:xfrm>
          <a:prstGeom prst="rect">
            <a:avLst/>
          </a:prstGeom>
          <a:noFill/>
        </p:spPr>
        <p:txBody>
          <a:bodyPr wrap="square">
            <a:spAutoFit/>
          </a:bodyPr>
          <a:lstStyle/>
          <a:p>
            <a:pPr algn="ctr"/>
            <a:r>
              <a:rPr lang="el-GR" dirty="0">
                <a:ln w="0"/>
                <a:solidFill>
                  <a:schemeClr val="tx1"/>
                </a:solidFill>
                <a:effectLst>
                  <a:outerShdw blurRad="38100" dist="19050" dir="2700000" algn="tl" rotWithShape="0">
                    <a:schemeClr val="dk1">
                      <a:alpha val="40000"/>
                    </a:schemeClr>
                  </a:outerShdw>
                </a:effectLst>
              </a:rPr>
              <a:t>σ</a:t>
            </a:r>
            <a:endParaRPr lang="en-US" dirty="0">
              <a:ln w="0"/>
              <a:solidFill>
                <a:schemeClr val="tx1"/>
              </a:solidFill>
              <a:effectLst>
                <a:outerShdw blurRad="38100" dist="19050" dir="2700000" algn="tl" rotWithShape="0">
                  <a:schemeClr val="dk1">
                    <a:alpha val="40000"/>
                  </a:schemeClr>
                </a:outerShdw>
              </a:effectLst>
            </a:endParaRPr>
          </a:p>
        </p:txBody>
      </p:sp>
      <p:sp>
        <p:nvSpPr>
          <p:cNvPr id="96" name="TextBox 95">
            <a:extLst>
              <a:ext uri="{FF2B5EF4-FFF2-40B4-BE49-F238E27FC236}">
                <a16:creationId xmlns:a16="http://schemas.microsoft.com/office/drawing/2014/main" id="{EECCBCBC-7DE4-9DD4-74DF-57D597C728FC}"/>
              </a:ext>
            </a:extLst>
          </p:cNvPr>
          <p:cNvSpPr txBox="1"/>
          <p:nvPr/>
        </p:nvSpPr>
        <p:spPr>
          <a:xfrm>
            <a:off x="2833449" y="4358764"/>
            <a:ext cx="338682" cy="369332"/>
          </a:xfrm>
          <a:prstGeom prst="rect">
            <a:avLst/>
          </a:prstGeom>
          <a:noFill/>
        </p:spPr>
        <p:txBody>
          <a:bodyPr wrap="square">
            <a:spAutoFit/>
          </a:bodyPr>
          <a:lstStyle/>
          <a:p>
            <a:pPr algn="ctr"/>
            <a:r>
              <a:rPr lang="el-GR" dirty="0">
                <a:ln w="0"/>
                <a:solidFill>
                  <a:schemeClr val="tx1"/>
                </a:solidFill>
                <a:effectLst>
                  <a:outerShdw blurRad="38100" dist="19050" dir="2700000" algn="tl" rotWithShape="0">
                    <a:schemeClr val="dk1">
                      <a:alpha val="40000"/>
                    </a:schemeClr>
                  </a:outerShdw>
                </a:effectLst>
              </a:rPr>
              <a:t>ξ</a:t>
            </a:r>
            <a:endParaRPr lang="en-US"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52837D4-417D-A102-4991-DF4C55CC59AC}"/>
                  </a:ext>
                </a:extLst>
              </p:cNvPr>
              <p:cNvSpPr txBox="1"/>
              <p:nvPr/>
            </p:nvSpPr>
            <p:spPr>
              <a:xfrm>
                <a:off x="3542440" y="3996630"/>
                <a:ext cx="522574" cy="39190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𝜃</m:t>
                          </m:r>
                        </m:e>
                        <m:sub>
                          <m:r>
                            <a:rPr lang="en-US" b="0"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𝑔𝑒𝑣</m:t>
                          </m:r>
                        </m:sub>
                      </m:sSub>
                    </m:oMath>
                  </m:oMathPara>
                </a14:m>
                <a:endParaRPr lang="en-US" dirty="0">
                  <a:ln w="0"/>
                  <a:solidFill>
                    <a:schemeClr val="tx1"/>
                  </a:solidFill>
                  <a:effectLst>
                    <a:outerShdw blurRad="38100" dist="19050" dir="2700000" algn="tl" rotWithShape="0">
                      <a:schemeClr val="dk1">
                        <a:alpha val="40000"/>
                      </a:schemeClr>
                    </a:outerShdw>
                  </a:effectLst>
                </a:endParaRPr>
              </a:p>
            </p:txBody>
          </p:sp>
        </mc:Choice>
        <mc:Fallback xmlns="">
          <p:sp>
            <p:nvSpPr>
              <p:cNvPr id="97" name="TextBox 96">
                <a:extLst>
                  <a:ext uri="{FF2B5EF4-FFF2-40B4-BE49-F238E27FC236}">
                    <a16:creationId xmlns:a16="http://schemas.microsoft.com/office/drawing/2014/main" id="{152837D4-417D-A102-4991-DF4C55CC59AC}"/>
                  </a:ext>
                </a:extLst>
              </p:cNvPr>
              <p:cNvSpPr txBox="1">
                <a:spLocks noRot="1" noChangeAspect="1" noMove="1" noResize="1" noEditPoints="1" noAdjustHandles="1" noChangeArrowheads="1" noChangeShapeType="1" noTextEdit="1"/>
              </p:cNvSpPr>
              <p:nvPr/>
            </p:nvSpPr>
            <p:spPr>
              <a:xfrm>
                <a:off x="3542440" y="3996630"/>
                <a:ext cx="522574" cy="391902"/>
              </a:xfrm>
              <a:prstGeom prst="rect">
                <a:avLst/>
              </a:prstGeom>
              <a:blipFill>
                <a:blip r:embed="rId2"/>
                <a:stretch>
                  <a:fillRect l="-11628" b="-10938"/>
                </a:stretch>
              </a:blipFill>
            </p:spPr>
            <p:txBody>
              <a:bodyPr/>
              <a:lstStyle/>
              <a:p>
                <a:r>
                  <a:rPr lang="en-US">
                    <a:noFill/>
                  </a:rPr>
                  <a:t> </a:t>
                </a:r>
              </a:p>
            </p:txBody>
          </p:sp>
        </mc:Fallback>
      </mc:AlternateContent>
      <p:cxnSp>
        <p:nvCxnSpPr>
          <p:cNvPr id="98" name="Straight Arrow Connector 97">
            <a:extLst>
              <a:ext uri="{FF2B5EF4-FFF2-40B4-BE49-F238E27FC236}">
                <a16:creationId xmlns:a16="http://schemas.microsoft.com/office/drawing/2014/main" id="{7293D3AA-A928-623A-F418-7FC82BC18E9C}"/>
              </a:ext>
            </a:extLst>
          </p:cNvPr>
          <p:cNvCxnSpPr>
            <a:cxnSpLocks/>
            <a:endCxn id="100" idx="1"/>
          </p:cNvCxnSpPr>
          <p:nvPr/>
        </p:nvCxnSpPr>
        <p:spPr>
          <a:xfrm>
            <a:off x="4120235" y="4216648"/>
            <a:ext cx="430449" cy="1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1DE17195-AC59-EB04-A8E5-34EF6FFB3058}"/>
              </a:ext>
            </a:extLst>
          </p:cNvPr>
          <p:cNvSpPr/>
          <p:nvPr/>
        </p:nvSpPr>
        <p:spPr>
          <a:xfrm>
            <a:off x="4550684" y="3933795"/>
            <a:ext cx="1333747" cy="569686"/>
          </a:xfrm>
          <a:prstGeom prst="rect">
            <a:avLst/>
          </a:prstGeom>
          <a:solidFill>
            <a:schemeClr val="accent4">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Sampling block maxima</a:t>
            </a:r>
          </a:p>
        </p:txBody>
      </p:sp>
      <p:cxnSp>
        <p:nvCxnSpPr>
          <p:cNvPr id="101" name="Straight Arrow Connector 100">
            <a:extLst>
              <a:ext uri="{FF2B5EF4-FFF2-40B4-BE49-F238E27FC236}">
                <a16:creationId xmlns:a16="http://schemas.microsoft.com/office/drawing/2014/main" id="{C2AC5489-D62E-CFA8-C079-79D72CE7452C}"/>
              </a:ext>
            </a:extLst>
          </p:cNvPr>
          <p:cNvCxnSpPr>
            <a:cxnSpLocks/>
            <a:stCxn id="100" idx="0"/>
          </p:cNvCxnSpPr>
          <p:nvPr/>
        </p:nvCxnSpPr>
        <p:spPr>
          <a:xfrm flipV="1">
            <a:off x="5217558" y="3354895"/>
            <a:ext cx="0" cy="5789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17A3D2FA-C156-0486-09EE-43AAC5237AC3}"/>
                  </a:ext>
                </a:extLst>
              </p:cNvPr>
              <p:cNvSpPr txBox="1"/>
              <p:nvPr/>
            </p:nvSpPr>
            <p:spPr>
              <a:xfrm>
                <a:off x="1659421" y="2341377"/>
                <a:ext cx="846565"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sz="2000">
                          <a:solidFill>
                            <a:prstClr val="black"/>
                          </a:solidFill>
                          <a:latin typeface="Cambria Math" panose="02040503050406030204" pitchFamily="18" charset="0"/>
                        </a:rPr>
                        <m:t>~</m:t>
                      </m:r>
                      <m:r>
                        <a:rPr lang="el-GR" sz="2000" i="1">
                          <a:solidFill>
                            <a:prstClr val="black"/>
                          </a:solidFill>
                          <a:latin typeface="Cambria Math" panose="02040503050406030204" pitchFamily="18" charset="0"/>
                          <a:ea typeface="Cambria Math" panose="02040503050406030204" pitchFamily="18" charset="0"/>
                        </a:rPr>
                        <m:t>𝛮</m:t>
                      </m:r>
                      <m:d>
                        <m:dPr>
                          <m:ctrlPr>
                            <a:rPr lang="en-US" sz="2000" b="1" i="1" smtClean="0">
                              <a:solidFill>
                                <a:prstClr val="black"/>
                              </a:solidFill>
                              <a:latin typeface="Cambria Math" panose="02040503050406030204" pitchFamily="18" charset="0"/>
                            </a:rPr>
                          </m:ctrlPr>
                        </m:dPr>
                        <m:e>
                          <m:r>
                            <a:rPr lang="en-US" sz="2000" b="1" smtClean="0">
                              <a:solidFill>
                                <a:prstClr val="black"/>
                              </a:solidFill>
                              <a:latin typeface="Cambria Math" panose="02040503050406030204" pitchFamily="18" charset="0"/>
                            </a:rPr>
                            <m:t>𝟎</m:t>
                          </m:r>
                          <m:r>
                            <a:rPr lang="en-US" sz="2000" b="1" smtClean="0">
                              <a:solidFill>
                                <a:prstClr val="black"/>
                              </a:solidFill>
                              <a:latin typeface="Cambria Math" panose="02040503050406030204" pitchFamily="18" charset="0"/>
                            </a:rPr>
                            <m:t>,</m:t>
                          </m:r>
                          <m:r>
                            <a:rPr lang="en-US" sz="2000" b="1" smtClean="0">
                              <a:solidFill>
                                <a:prstClr val="black"/>
                              </a:solidFill>
                              <a:latin typeface="Cambria Math" panose="02040503050406030204" pitchFamily="18" charset="0"/>
                            </a:rPr>
                            <m:t>𝐈</m:t>
                          </m:r>
                        </m:e>
                      </m:d>
                    </m:oMath>
                  </m:oMathPara>
                </a14:m>
                <a:endParaRPr lang="en-US" sz="2000" b="1" dirty="0">
                  <a:solidFill>
                    <a:prstClr val="black"/>
                  </a:solidFill>
                  <a:latin typeface="Aptos" panose="02110004020202020204"/>
                </a:endParaRPr>
              </a:p>
            </p:txBody>
          </p:sp>
        </mc:Choice>
        <mc:Fallback xmlns="">
          <p:sp>
            <p:nvSpPr>
              <p:cNvPr id="105" name="TextBox 104">
                <a:extLst>
                  <a:ext uri="{FF2B5EF4-FFF2-40B4-BE49-F238E27FC236}">
                    <a16:creationId xmlns:a16="http://schemas.microsoft.com/office/drawing/2014/main" id="{17A3D2FA-C156-0486-09EE-43AAC5237AC3}"/>
                  </a:ext>
                </a:extLst>
              </p:cNvPr>
              <p:cNvSpPr txBox="1">
                <a:spLocks noRot="1" noChangeAspect="1" noMove="1" noResize="1" noEditPoints="1" noAdjustHandles="1" noChangeArrowheads="1" noChangeShapeType="1" noTextEdit="1"/>
              </p:cNvSpPr>
              <p:nvPr/>
            </p:nvSpPr>
            <p:spPr>
              <a:xfrm>
                <a:off x="1659421" y="2341377"/>
                <a:ext cx="846565" cy="307777"/>
              </a:xfrm>
              <a:prstGeom prst="rect">
                <a:avLst/>
              </a:prstGeom>
              <a:blipFill>
                <a:blip r:embed="rId3"/>
                <a:stretch>
                  <a:fillRect l="-5755" r="-7194" b="-5882"/>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50F2DA4F-185D-8C19-6426-3561A16AF027}"/>
              </a:ext>
            </a:extLst>
          </p:cNvPr>
          <p:cNvCxnSpPr>
            <a:cxnSpLocks/>
          </p:cNvCxnSpPr>
          <p:nvPr/>
        </p:nvCxnSpPr>
        <p:spPr>
          <a:xfrm>
            <a:off x="2633924" y="2519831"/>
            <a:ext cx="733828" cy="0"/>
          </a:xfrm>
          <a:prstGeom prst="straightConnector1">
            <a:avLst/>
          </a:prstGeom>
          <a:noFill/>
          <a:ln w="38100" cap="flat" cmpd="sng" algn="ctr">
            <a:solidFill>
              <a:srgbClr val="156082"/>
            </a:solidFill>
            <a:prstDash val="solid"/>
            <a:miter lim="800000"/>
            <a:tailEnd type="triangle"/>
          </a:ln>
          <a:effectLst/>
        </p:spPr>
      </p:cxnSp>
      <p:cxnSp>
        <p:nvCxnSpPr>
          <p:cNvPr id="107" name="Straight Connector 106">
            <a:extLst>
              <a:ext uri="{FF2B5EF4-FFF2-40B4-BE49-F238E27FC236}">
                <a16:creationId xmlns:a16="http://schemas.microsoft.com/office/drawing/2014/main" id="{AC1D17D5-2276-8B98-DCDD-08A68EB5E3F7}"/>
              </a:ext>
            </a:extLst>
          </p:cNvPr>
          <p:cNvCxnSpPr>
            <a:cxnSpLocks/>
          </p:cNvCxnSpPr>
          <p:nvPr/>
        </p:nvCxnSpPr>
        <p:spPr>
          <a:xfrm>
            <a:off x="3387669" y="2526043"/>
            <a:ext cx="793896" cy="0"/>
          </a:xfrm>
          <a:prstGeom prst="line">
            <a:avLst/>
          </a:prstGeom>
          <a:noFill/>
          <a:ln w="28575" cap="flat" cmpd="sng" algn="ctr">
            <a:solidFill>
              <a:srgbClr val="156082"/>
            </a:solidFill>
            <a:prstDash val="sysDot"/>
            <a:miter lim="800000"/>
          </a:ln>
          <a:effectLst/>
        </p:spPr>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47E3C83-85A1-D0D2-388F-A7273B80DC24}"/>
                  </a:ext>
                </a:extLst>
              </p:cNvPr>
              <p:cNvSpPr txBox="1"/>
              <p:nvPr/>
            </p:nvSpPr>
            <p:spPr>
              <a:xfrm>
                <a:off x="4150120" y="2291115"/>
                <a:ext cx="47858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𝑛</m:t>
                          </m:r>
                        </m:sub>
                      </m:sSub>
                    </m:oMath>
                  </m:oMathPara>
                </a14:m>
                <a:endParaRPr lang="en-US" sz="2000" dirty="0"/>
              </a:p>
            </p:txBody>
          </p:sp>
        </mc:Choice>
        <mc:Fallback xmlns="">
          <p:sp>
            <p:nvSpPr>
              <p:cNvPr id="108" name="TextBox 107">
                <a:extLst>
                  <a:ext uri="{FF2B5EF4-FFF2-40B4-BE49-F238E27FC236}">
                    <a16:creationId xmlns:a16="http://schemas.microsoft.com/office/drawing/2014/main" id="{447E3C83-85A1-D0D2-388F-A7273B80DC24}"/>
                  </a:ext>
                </a:extLst>
              </p:cNvPr>
              <p:cNvSpPr txBox="1">
                <a:spLocks noRot="1" noChangeAspect="1" noMove="1" noResize="1" noEditPoints="1" noAdjustHandles="1" noChangeArrowheads="1" noChangeShapeType="1" noTextEdit="1"/>
              </p:cNvSpPr>
              <p:nvPr/>
            </p:nvSpPr>
            <p:spPr>
              <a:xfrm>
                <a:off x="4150120" y="2291115"/>
                <a:ext cx="478580" cy="400110"/>
              </a:xfrm>
              <a:prstGeom prst="rect">
                <a:avLst/>
              </a:prstGeom>
              <a:blipFill>
                <a:blip r:embed="rId4"/>
                <a:stretch>
                  <a:fillRect t="-6154" r="-11538"/>
                </a:stretch>
              </a:blipFill>
            </p:spPr>
            <p:txBody>
              <a:bodyPr/>
              <a:lstStyle/>
              <a:p>
                <a:r>
                  <a:rPr lang="en-US">
                    <a:noFill/>
                  </a:rPr>
                  <a:t> </a:t>
                </a:r>
              </a:p>
            </p:txBody>
          </p:sp>
        </mc:Fallback>
      </mc:AlternateContent>
      <p:cxnSp>
        <p:nvCxnSpPr>
          <p:cNvPr id="109" name="Straight Arrow Connector 108">
            <a:extLst>
              <a:ext uri="{FF2B5EF4-FFF2-40B4-BE49-F238E27FC236}">
                <a16:creationId xmlns:a16="http://schemas.microsoft.com/office/drawing/2014/main" id="{4EE14B16-5505-9ECC-7FB1-B04C6EEA1E78}"/>
              </a:ext>
            </a:extLst>
          </p:cNvPr>
          <p:cNvCxnSpPr>
            <a:cxnSpLocks/>
          </p:cNvCxnSpPr>
          <p:nvPr/>
        </p:nvCxnSpPr>
        <p:spPr>
          <a:xfrm>
            <a:off x="4571501" y="2526043"/>
            <a:ext cx="573420" cy="1"/>
          </a:xfrm>
          <a:prstGeom prst="straightConnector1">
            <a:avLst/>
          </a:prstGeom>
          <a:noFill/>
          <a:ln w="38100" cap="flat" cmpd="sng" algn="ctr">
            <a:solidFill>
              <a:srgbClr val="156082"/>
            </a:solidFill>
            <a:prstDash val="solid"/>
            <a:miter lim="800000"/>
            <a:tailEnd type="triangle"/>
          </a:ln>
          <a:effectLst/>
        </p:spPr>
      </p:cxnSp>
      <p:cxnSp>
        <p:nvCxnSpPr>
          <p:cNvPr id="110" name="Straight Connector 109">
            <a:extLst>
              <a:ext uri="{FF2B5EF4-FFF2-40B4-BE49-F238E27FC236}">
                <a16:creationId xmlns:a16="http://schemas.microsoft.com/office/drawing/2014/main" id="{260D2D94-5BB4-6AF5-CE12-59E2F23B0D80}"/>
              </a:ext>
            </a:extLst>
          </p:cNvPr>
          <p:cNvCxnSpPr>
            <a:cxnSpLocks/>
          </p:cNvCxnSpPr>
          <p:nvPr/>
        </p:nvCxnSpPr>
        <p:spPr>
          <a:xfrm>
            <a:off x="6264763" y="2526043"/>
            <a:ext cx="502256" cy="0"/>
          </a:xfrm>
          <a:prstGeom prst="line">
            <a:avLst/>
          </a:prstGeom>
          <a:noFill/>
          <a:ln w="28575" cap="flat" cmpd="sng" algn="ctr">
            <a:solidFill>
              <a:srgbClr val="156082"/>
            </a:solidFill>
            <a:prstDash val="sysDot"/>
            <a:miter lim="800000"/>
          </a:ln>
          <a:effectLst/>
        </p:spPr>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A754308-9F49-4BB3-420A-3784D80A8696}"/>
                  </a:ext>
                </a:extLst>
              </p:cNvPr>
              <p:cNvSpPr txBox="1"/>
              <p:nvPr/>
            </p:nvSpPr>
            <p:spPr>
              <a:xfrm>
                <a:off x="6764635" y="2262062"/>
                <a:ext cx="47858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1</m:t>
                          </m:r>
                        </m:sub>
                      </m:sSub>
                    </m:oMath>
                  </m:oMathPara>
                </a14:m>
                <a:endParaRPr lang="en-US" sz="2000" dirty="0"/>
              </a:p>
            </p:txBody>
          </p:sp>
        </mc:Choice>
        <mc:Fallback xmlns="">
          <p:sp>
            <p:nvSpPr>
              <p:cNvPr id="111" name="TextBox 110">
                <a:extLst>
                  <a:ext uri="{FF2B5EF4-FFF2-40B4-BE49-F238E27FC236}">
                    <a16:creationId xmlns:a16="http://schemas.microsoft.com/office/drawing/2014/main" id="{EA754308-9F49-4BB3-420A-3784D80A8696}"/>
                  </a:ext>
                </a:extLst>
              </p:cNvPr>
              <p:cNvSpPr txBox="1">
                <a:spLocks noRot="1" noChangeAspect="1" noMove="1" noResize="1" noEditPoints="1" noAdjustHandles="1" noChangeArrowheads="1" noChangeShapeType="1" noTextEdit="1"/>
              </p:cNvSpPr>
              <p:nvPr/>
            </p:nvSpPr>
            <p:spPr>
              <a:xfrm>
                <a:off x="6764635" y="2262062"/>
                <a:ext cx="478580" cy="400110"/>
              </a:xfrm>
              <a:prstGeom prst="rect">
                <a:avLst/>
              </a:prstGeom>
              <a:blipFill>
                <a:blip r:embed="rId5"/>
                <a:stretch>
                  <a:fillRect t="-6061" r="-14103"/>
                </a:stretch>
              </a:blipFill>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id="{60533C87-2C49-B4B4-C866-FD16C30B39F9}"/>
              </a:ext>
            </a:extLst>
          </p:cNvPr>
          <p:cNvCxnSpPr>
            <a:cxnSpLocks/>
          </p:cNvCxnSpPr>
          <p:nvPr/>
        </p:nvCxnSpPr>
        <p:spPr>
          <a:xfrm>
            <a:off x="7145720" y="2526043"/>
            <a:ext cx="442961" cy="0"/>
          </a:xfrm>
          <a:prstGeom prst="straightConnector1">
            <a:avLst/>
          </a:prstGeom>
          <a:noFill/>
          <a:ln w="38100" cap="flat" cmpd="sng" algn="ctr">
            <a:solidFill>
              <a:srgbClr val="156082"/>
            </a:solidFill>
            <a:prstDash val="solid"/>
            <a:miter lim="800000"/>
            <a:tailEnd type="triangle"/>
          </a:ln>
          <a:effectLst/>
        </p:spPr>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F2BE6F7D-C8E0-48D1-A264-A01EC5200827}"/>
                  </a:ext>
                </a:extLst>
              </p:cNvPr>
              <p:cNvSpPr txBox="1"/>
              <p:nvPr/>
            </p:nvSpPr>
            <p:spPr>
              <a:xfrm>
                <a:off x="7588681" y="2268412"/>
                <a:ext cx="47858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0</m:t>
                          </m:r>
                        </m:sub>
                      </m:sSub>
                    </m:oMath>
                  </m:oMathPara>
                </a14:m>
                <a:endParaRPr lang="en-US" sz="2000" dirty="0"/>
              </a:p>
            </p:txBody>
          </p:sp>
        </mc:Choice>
        <mc:Fallback xmlns="">
          <p:sp>
            <p:nvSpPr>
              <p:cNvPr id="113" name="TextBox 112">
                <a:extLst>
                  <a:ext uri="{FF2B5EF4-FFF2-40B4-BE49-F238E27FC236}">
                    <a16:creationId xmlns:a16="http://schemas.microsoft.com/office/drawing/2014/main" id="{F2BE6F7D-C8E0-48D1-A264-A01EC5200827}"/>
                  </a:ext>
                </a:extLst>
              </p:cNvPr>
              <p:cNvSpPr txBox="1">
                <a:spLocks noRot="1" noChangeAspect="1" noMove="1" noResize="1" noEditPoints="1" noAdjustHandles="1" noChangeArrowheads="1" noChangeShapeType="1" noTextEdit="1"/>
              </p:cNvSpPr>
              <p:nvPr/>
            </p:nvSpPr>
            <p:spPr>
              <a:xfrm>
                <a:off x="7588681" y="2268412"/>
                <a:ext cx="478580" cy="400110"/>
              </a:xfrm>
              <a:prstGeom prst="rect">
                <a:avLst/>
              </a:prstGeom>
              <a:blipFill>
                <a:blip r:embed="rId6"/>
                <a:stretch>
                  <a:fillRect t="-6061" r="-1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3C8D5AA1-06E2-CB0B-DCA3-93A19F0B839F}"/>
                  </a:ext>
                </a:extLst>
              </p:cNvPr>
              <p:cNvSpPr txBox="1"/>
              <p:nvPr/>
            </p:nvSpPr>
            <p:spPr>
              <a:xfrm>
                <a:off x="4202653" y="3047118"/>
                <a:ext cx="1311115"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𝜖</m:t>
                          </m:r>
                        </m:e>
                        <m:sub>
                          <m:r>
                            <a:rPr lang="en-US" sz="2000" i="1">
                              <a:solidFill>
                                <a:prstClr val="black"/>
                              </a:solidFill>
                              <a:latin typeface="Cambria Math" panose="02040503050406030204" pitchFamily="18" charset="0"/>
                            </a:rPr>
                            <m:t>𝜃</m:t>
                          </m:r>
                        </m:sub>
                      </m:sSub>
                      <m:d>
                        <m:dPr>
                          <m:ctrlPr>
                            <a:rPr lang="en-US" sz="2000" i="1" smtClean="0">
                              <a:solidFill>
                                <a:prstClr val="black"/>
                              </a:solidFill>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𝑛</m:t>
                              </m:r>
                            </m:sub>
                          </m:sSub>
                          <m:r>
                            <a:rPr lang="en-US" sz="2000" b="0" i="1" smtClean="0">
                              <a:solidFill>
                                <a:prstClr val="black"/>
                              </a:solidFill>
                              <a:latin typeface="Cambria Math" panose="02040503050406030204" pitchFamily="18" charset="0"/>
                            </a:rPr>
                            <m:t>, </m:t>
                          </m:r>
                          <m:r>
                            <a:rPr lang="en-US" sz="2000" b="0" i="1" smtClean="0">
                              <a:solidFill>
                                <a:prstClr val="black"/>
                              </a:solidFill>
                              <a:latin typeface="Cambria Math" panose="02040503050406030204" pitchFamily="18" charset="0"/>
                            </a:rPr>
                            <m:t>𝑛</m:t>
                          </m:r>
                          <m:r>
                            <a:rPr lang="en-US" sz="2000" b="0" i="1" smtClean="0">
                              <a:solidFill>
                                <a:prstClr val="black"/>
                              </a:solidFill>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a:latin typeface="Cambria Math" panose="02040503050406030204" pitchFamily="18" charset="0"/>
                                </a:rPr>
                                <m:t>0</m:t>
                              </m:r>
                            </m:sub>
                          </m:sSub>
                          <m:r>
                            <m:rPr>
                              <m:nor/>
                            </m:rPr>
                            <a:rPr lang="en-US" sz="2000" dirty="0"/>
                            <m:t> </m:t>
                          </m:r>
                        </m:e>
                      </m:d>
                    </m:oMath>
                  </m:oMathPara>
                </a14:m>
                <a:endParaRPr lang="en-US" sz="2000" dirty="0">
                  <a:solidFill>
                    <a:prstClr val="black"/>
                  </a:solidFill>
                  <a:latin typeface="Aptos" panose="02110004020202020204"/>
                </a:endParaRPr>
              </a:p>
            </p:txBody>
          </p:sp>
        </mc:Choice>
        <mc:Fallback xmlns="">
          <p:sp>
            <p:nvSpPr>
              <p:cNvPr id="114" name="TextBox 113">
                <a:extLst>
                  <a:ext uri="{FF2B5EF4-FFF2-40B4-BE49-F238E27FC236}">
                    <a16:creationId xmlns:a16="http://schemas.microsoft.com/office/drawing/2014/main" id="{3C8D5AA1-06E2-CB0B-DCA3-93A19F0B839F}"/>
                  </a:ext>
                </a:extLst>
              </p:cNvPr>
              <p:cNvSpPr txBox="1">
                <a:spLocks noRot="1" noChangeAspect="1" noMove="1" noResize="1" noEditPoints="1" noAdjustHandles="1" noChangeArrowheads="1" noChangeShapeType="1" noTextEdit="1"/>
              </p:cNvSpPr>
              <p:nvPr/>
            </p:nvSpPr>
            <p:spPr>
              <a:xfrm>
                <a:off x="4202653" y="3047118"/>
                <a:ext cx="1311115" cy="307777"/>
              </a:xfrm>
              <a:prstGeom prst="rect">
                <a:avLst/>
              </a:prstGeom>
              <a:blipFill>
                <a:blip r:embed="rId7"/>
                <a:stretch>
                  <a:fillRect l="-4651" t="-24000" r="-15814" b="-26000"/>
                </a:stretch>
              </a:blipFill>
            </p:spPr>
            <p:txBody>
              <a:bodyPr/>
              <a:lstStyle/>
              <a:p>
                <a:r>
                  <a:rPr lang="en-US">
                    <a:noFill/>
                  </a:rPr>
                  <a:t> </a:t>
                </a:r>
              </a:p>
            </p:txBody>
          </p:sp>
        </mc:Fallback>
      </mc:AlternateContent>
      <p:sp>
        <p:nvSpPr>
          <p:cNvPr id="115" name="Rectangle 114">
            <a:extLst>
              <a:ext uri="{FF2B5EF4-FFF2-40B4-BE49-F238E27FC236}">
                <a16:creationId xmlns:a16="http://schemas.microsoft.com/office/drawing/2014/main" id="{991C87E2-4370-B6B3-3E90-896793E7F6AE}"/>
              </a:ext>
            </a:extLst>
          </p:cNvPr>
          <p:cNvSpPr/>
          <p:nvPr/>
        </p:nvSpPr>
        <p:spPr>
          <a:xfrm>
            <a:off x="3693640" y="2710728"/>
            <a:ext cx="2403035" cy="339251"/>
          </a:xfrm>
          <a:prstGeom prst="rect">
            <a:avLst/>
          </a:prstGeom>
          <a:solidFill>
            <a:srgbClr val="4EA72E">
              <a:lumMod val="20000"/>
              <a:lumOff val="80000"/>
            </a:srgbClr>
          </a:solidFill>
          <a:ln w="19050" cap="flat" cmpd="sng" algn="ctr">
            <a:solidFill>
              <a:srgbClr val="4EA72E">
                <a:shade val="15000"/>
              </a:srgbClr>
            </a:solidFill>
            <a:prstDash val="solid"/>
            <a:miter lim="800000"/>
          </a:ln>
          <a:effectLst/>
        </p:spPr>
        <p:txBody>
          <a:bodyPr rtlCol="0" anchor="ctr"/>
          <a:lstStyle/>
          <a:p>
            <a:pPr algn="ctr"/>
            <a:r>
              <a:rPr lang="en-US" sz="1600" dirty="0">
                <a:ln w="0"/>
                <a:effectLst>
                  <a:outerShdw blurRad="38100" dist="19050" dir="2700000" algn="tl" rotWithShape="0">
                    <a:schemeClr val="dk1">
                      <a:alpha val="40000"/>
                    </a:schemeClr>
                  </a:outerShdw>
                </a:effectLst>
              </a:rPr>
              <a:t>Reverse Process Network</a:t>
            </a:r>
          </a:p>
        </p:txBody>
      </p:sp>
      <p:cxnSp>
        <p:nvCxnSpPr>
          <p:cNvPr id="116" name="Straight Connector 115">
            <a:extLst>
              <a:ext uri="{FF2B5EF4-FFF2-40B4-BE49-F238E27FC236}">
                <a16:creationId xmlns:a16="http://schemas.microsoft.com/office/drawing/2014/main" id="{833E6695-BF00-0167-67FA-86748B029144}"/>
              </a:ext>
            </a:extLst>
          </p:cNvPr>
          <p:cNvCxnSpPr>
            <a:cxnSpLocks/>
          </p:cNvCxnSpPr>
          <p:nvPr/>
        </p:nvCxnSpPr>
        <p:spPr>
          <a:xfrm>
            <a:off x="2652859" y="2865759"/>
            <a:ext cx="502256" cy="0"/>
          </a:xfrm>
          <a:prstGeom prst="line">
            <a:avLst/>
          </a:prstGeom>
          <a:noFill/>
          <a:ln w="28575" cap="flat" cmpd="sng" algn="ctr">
            <a:solidFill>
              <a:srgbClr val="156082"/>
            </a:solidFill>
            <a:prstDash val="sysDot"/>
            <a:miter lim="800000"/>
          </a:ln>
          <a:effectLst/>
        </p:spPr>
      </p:cxnSp>
      <p:cxnSp>
        <p:nvCxnSpPr>
          <p:cNvPr id="117" name="Straight Arrow Connector 116">
            <a:extLst>
              <a:ext uri="{FF2B5EF4-FFF2-40B4-BE49-F238E27FC236}">
                <a16:creationId xmlns:a16="http://schemas.microsoft.com/office/drawing/2014/main" id="{AC7B59FF-4B83-8341-AB0F-C9A8E57D1CD9}"/>
              </a:ext>
            </a:extLst>
          </p:cNvPr>
          <p:cNvCxnSpPr>
            <a:cxnSpLocks/>
          </p:cNvCxnSpPr>
          <p:nvPr/>
        </p:nvCxnSpPr>
        <p:spPr>
          <a:xfrm>
            <a:off x="3120220" y="2865759"/>
            <a:ext cx="573420" cy="1"/>
          </a:xfrm>
          <a:prstGeom prst="straightConnector1">
            <a:avLst/>
          </a:prstGeom>
          <a:noFill/>
          <a:ln w="38100" cap="flat" cmpd="sng" algn="ctr">
            <a:solidFill>
              <a:srgbClr val="156082"/>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DACD8726-62F1-E3FF-7FE4-0BAAD0686BEA}"/>
              </a:ext>
            </a:extLst>
          </p:cNvPr>
          <p:cNvCxnSpPr>
            <a:cxnSpLocks/>
          </p:cNvCxnSpPr>
          <p:nvPr/>
        </p:nvCxnSpPr>
        <p:spPr>
          <a:xfrm>
            <a:off x="6096677" y="2863643"/>
            <a:ext cx="573420" cy="1"/>
          </a:xfrm>
          <a:prstGeom prst="straightConnector1">
            <a:avLst/>
          </a:prstGeom>
          <a:noFill/>
          <a:ln w="38100" cap="flat" cmpd="sng" algn="ctr">
            <a:solidFill>
              <a:srgbClr val="156082"/>
            </a:solidFill>
            <a:prstDash val="solid"/>
            <a:miter lim="800000"/>
            <a:tailEnd type="triangle"/>
          </a:ln>
          <a:effectLst/>
        </p:spPr>
      </p:cxnSp>
      <p:cxnSp>
        <p:nvCxnSpPr>
          <p:cNvPr id="119" name="Straight Connector 118">
            <a:extLst>
              <a:ext uri="{FF2B5EF4-FFF2-40B4-BE49-F238E27FC236}">
                <a16:creationId xmlns:a16="http://schemas.microsoft.com/office/drawing/2014/main" id="{62DB962D-30FE-0DD6-5C09-414496E63861}"/>
              </a:ext>
            </a:extLst>
          </p:cNvPr>
          <p:cNvCxnSpPr>
            <a:cxnSpLocks/>
          </p:cNvCxnSpPr>
          <p:nvPr/>
        </p:nvCxnSpPr>
        <p:spPr>
          <a:xfrm>
            <a:off x="6643997" y="2862258"/>
            <a:ext cx="502256" cy="0"/>
          </a:xfrm>
          <a:prstGeom prst="line">
            <a:avLst/>
          </a:prstGeom>
          <a:noFill/>
          <a:ln w="28575" cap="flat" cmpd="sng" algn="ctr">
            <a:solidFill>
              <a:srgbClr val="156082"/>
            </a:solidFill>
            <a:prstDash val="sysDot"/>
            <a:miter lim="800000"/>
          </a:ln>
          <a:effectLst/>
        </p:spPr>
      </p:cxnSp>
      <p:sp>
        <p:nvSpPr>
          <p:cNvPr id="120" name="Rectangle 119">
            <a:extLst>
              <a:ext uri="{FF2B5EF4-FFF2-40B4-BE49-F238E27FC236}">
                <a16:creationId xmlns:a16="http://schemas.microsoft.com/office/drawing/2014/main" id="{E1B426DE-A5EE-A484-E0E7-FD85BB794F9B}"/>
              </a:ext>
            </a:extLst>
          </p:cNvPr>
          <p:cNvSpPr/>
          <p:nvPr/>
        </p:nvSpPr>
        <p:spPr>
          <a:xfrm>
            <a:off x="438575" y="2230510"/>
            <a:ext cx="7628686" cy="2768593"/>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23" name="Picture 122">
            <a:extLst>
              <a:ext uri="{FF2B5EF4-FFF2-40B4-BE49-F238E27FC236}">
                <a16:creationId xmlns:a16="http://schemas.microsoft.com/office/drawing/2014/main" id="{27492147-0CA5-7D64-EA8E-83D48B771FC5}"/>
              </a:ext>
            </a:extLst>
          </p:cNvPr>
          <p:cNvPicPr>
            <a:picLocks noChangeAspect="1"/>
          </p:cNvPicPr>
          <p:nvPr/>
        </p:nvPicPr>
        <p:blipFill rotWithShape="1">
          <a:blip r:embed="rId8"/>
          <a:srcRect l="5699" t="13302" r="69195" b="11261"/>
          <a:stretch/>
        </p:blipFill>
        <p:spPr>
          <a:xfrm>
            <a:off x="1293879" y="2684108"/>
            <a:ext cx="371576" cy="399405"/>
          </a:xfrm>
          <a:prstGeom prst="rect">
            <a:avLst/>
          </a:prstGeom>
        </p:spPr>
      </p:pic>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ADB63BDF-E7D7-A41C-9F7F-C28411257F92}"/>
                  </a:ext>
                </a:extLst>
              </p:cNvPr>
              <p:cNvSpPr txBox="1"/>
              <p:nvPr/>
            </p:nvSpPr>
            <p:spPr>
              <a:xfrm>
                <a:off x="5269167" y="3490456"/>
                <a:ext cx="3138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𝑦</m:t>
                              </m:r>
                            </m:e>
                          </m:acc>
                        </m:e>
                        <m:sub>
                          <m:r>
                            <a:rPr lang="en-US" sz="2000" i="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124" name="TextBox 123">
                <a:extLst>
                  <a:ext uri="{FF2B5EF4-FFF2-40B4-BE49-F238E27FC236}">
                    <a16:creationId xmlns:a16="http://schemas.microsoft.com/office/drawing/2014/main" id="{ADB63BDF-E7D7-A41C-9F7F-C28411257F92}"/>
                  </a:ext>
                </a:extLst>
              </p:cNvPr>
              <p:cNvSpPr txBox="1">
                <a:spLocks noRot="1" noChangeAspect="1" noMove="1" noResize="1" noEditPoints="1" noAdjustHandles="1" noChangeArrowheads="1" noChangeShapeType="1" noTextEdit="1"/>
              </p:cNvSpPr>
              <p:nvPr/>
            </p:nvSpPr>
            <p:spPr>
              <a:xfrm>
                <a:off x="5269167" y="3490456"/>
                <a:ext cx="313867" cy="307777"/>
              </a:xfrm>
              <a:prstGeom prst="rect">
                <a:avLst/>
              </a:prstGeom>
              <a:blipFill>
                <a:blip r:embed="rId9"/>
                <a:stretch>
                  <a:fillRect l="-19231" t="-24000" r="-51923"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CD84F185-39F5-FE60-1A0E-1EC1AA2A4C78}"/>
                  </a:ext>
                </a:extLst>
              </p:cNvPr>
              <p:cNvSpPr txBox="1"/>
              <p:nvPr/>
            </p:nvSpPr>
            <p:spPr>
              <a:xfrm>
                <a:off x="1343185" y="2337281"/>
                <a:ext cx="3475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𝑥</m:t>
                              </m:r>
                            </m:e>
                          </m:acc>
                        </m:e>
                        <m:sub>
                          <m:r>
                            <a:rPr lang="en-US" sz="2000" i="1">
                              <a:solidFill>
                                <a:schemeClr val="tx1"/>
                              </a:solidFill>
                              <a:latin typeface="Cambria Math" panose="02040503050406030204" pitchFamily="18" charset="0"/>
                            </a:rPr>
                            <m:t>𝑁</m:t>
                          </m:r>
                        </m:sub>
                      </m:sSub>
                    </m:oMath>
                  </m:oMathPara>
                </a14:m>
                <a:endParaRPr lang="en-US" sz="2400" dirty="0">
                  <a:solidFill>
                    <a:schemeClr val="tx1"/>
                  </a:solidFill>
                </a:endParaRPr>
              </a:p>
            </p:txBody>
          </p:sp>
        </mc:Choice>
        <mc:Fallback xmlns="">
          <p:sp>
            <p:nvSpPr>
              <p:cNvPr id="125" name="TextBox 124">
                <a:extLst>
                  <a:ext uri="{FF2B5EF4-FFF2-40B4-BE49-F238E27FC236}">
                    <a16:creationId xmlns:a16="http://schemas.microsoft.com/office/drawing/2014/main" id="{CD84F185-39F5-FE60-1A0E-1EC1AA2A4C78}"/>
                  </a:ext>
                </a:extLst>
              </p:cNvPr>
              <p:cNvSpPr txBox="1">
                <a:spLocks noRot="1" noChangeAspect="1" noMove="1" noResize="1" noEditPoints="1" noAdjustHandles="1" noChangeArrowheads="1" noChangeShapeType="1" noTextEdit="1"/>
              </p:cNvSpPr>
              <p:nvPr/>
            </p:nvSpPr>
            <p:spPr>
              <a:xfrm>
                <a:off x="1343185" y="2337281"/>
                <a:ext cx="347531" cy="307777"/>
              </a:xfrm>
              <a:prstGeom prst="rect">
                <a:avLst/>
              </a:prstGeom>
              <a:blipFill>
                <a:blip r:embed="rId10"/>
                <a:stretch>
                  <a:fillRect l="-8772" t="-21569" r="-49123"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659035E-4CC3-D943-3E0D-19037CF8628D}"/>
                  </a:ext>
                </a:extLst>
              </p:cNvPr>
              <p:cNvSpPr txBox="1"/>
              <p:nvPr/>
            </p:nvSpPr>
            <p:spPr>
              <a:xfrm>
                <a:off x="5065617" y="2291115"/>
                <a:ext cx="47858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oMath>
                  </m:oMathPara>
                </a14:m>
                <a:endParaRPr lang="en-US" sz="2000" dirty="0"/>
              </a:p>
            </p:txBody>
          </p:sp>
        </mc:Choice>
        <mc:Fallback xmlns="">
          <p:sp>
            <p:nvSpPr>
              <p:cNvPr id="126" name="TextBox 125">
                <a:extLst>
                  <a:ext uri="{FF2B5EF4-FFF2-40B4-BE49-F238E27FC236}">
                    <a16:creationId xmlns:a16="http://schemas.microsoft.com/office/drawing/2014/main" id="{1659035E-4CC3-D943-3E0D-19037CF8628D}"/>
                  </a:ext>
                </a:extLst>
              </p:cNvPr>
              <p:cNvSpPr txBox="1">
                <a:spLocks noRot="1" noChangeAspect="1" noMove="1" noResize="1" noEditPoints="1" noAdjustHandles="1" noChangeArrowheads="1" noChangeShapeType="1" noTextEdit="1"/>
              </p:cNvSpPr>
              <p:nvPr/>
            </p:nvSpPr>
            <p:spPr>
              <a:xfrm>
                <a:off x="5065617" y="2291115"/>
                <a:ext cx="478580" cy="400110"/>
              </a:xfrm>
              <a:prstGeom prst="rect">
                <a:avLst/>
              </a:prstGeom>
              <a:blipFill>
                <a:blip r:embed="rId11"/>
                <a:stretch>
                  <a:fillRect t="-6154" r="-38462"/>
                </a:stretch>
              </a:blipFill>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8774B260-1D79-0722-1BC0-F6ABA86532AC}"/>
              </a:ext>
            </a:extLst>
          </p:cNvPr>
          <p:cNvCxnSpPr>
            <a:cxnSpLocks/>
          </p:cNvCxnSpPr>
          <p:nvPr/>
        </p:nvCxnSpPr>
        <p:spPr>
          <a:xfrm>
            <a:off x="5685778" y="2526043"/>
            <a:ext cx="573420" cy="1"/>
          </a:xfrm>
          <a:prstGeom prst="straightConnector1">
            <a:avLst/>
          </a:prstGeom>
          <a:noFill/>
          <a:ln w="38100" cap="flat" cmpd="sng" algn="ctr">
            <a:solidFill>
              <a:srgbClr val="156082"/>
            </a:solidFill>
            <a:prstDash val="solid"/>
            <a:miter lim="800000"/>
            <a:tailEnd type="triangle"/>
          </a:ln>
          <a:effectLst/>
        </p:spPr>
      </p:cxnSp>
      <p:sp>
        <p:nvSpPr>
          <p:cNvPr id="130" name="TextBox 129">
            <a:extLst>
              <a:ext uri="{FF2B5EF4-FFF2-40B4-BE49-F238E27FC236}">
                <a16:creationId xmlns:a16="http://schemas.microsoft.com/office/drawing/2014/main" id="{2ECBAEF5-1C73-C2D6-4431-FE4614C4CBC2}"/>
              </a:ext>
            </a:extLst>
          </p:cNvPr>
          <p:cNvSpPr txBox="1"/>
          <p:nvPr/>
        </p:nvSpPr>
        <p:spPr>
          <a:xfrm>
            <a:off x="1264268" y="1843701"/>
            <a:ext cx="6096000" cy="369332"/>
          </a:xfrm>
          <a:prstGeom prst="rect">
            <a:avLst/>
          </a:prstGeom>
          <a:noFill/>
        </p:spPr>
        <p:txBody>
          <a:bodyPr wrap="square">
            <a:spAutoFit/>
          </a:bodyPr>
          <a:lstStyle/>
          <a:p>
            <a:pPr algn="ctr"/>
            <a:r>
              <a:rPr lang="en-US" dirty="0">
                <a:ln w="0"/>
                <a:effectLst>
                  <a:outerShdw blurRad="38100" dist="19050" dir="2700000" algn="tl" rotWithShape="0">
                    <a:schemeClr val="dk1">
                      <a:alpha val="40000"/>
                    </a:schemeClr>
                  </a:outerShdw>
                </a:effectLst>
              </a:rPr>
              <a:t>Sampling using </a:t>
            </a:r>
            <a:r>
              <a:rPr lang="en-US" dirty="0">
                <a:ln w="0"/>
                <a:solidFill>
                  <a:schemeClr val="tx1"/>
                </a:solidFill>
                <a:effectLst>
                  <a:outerShdw blurRad="38100" dist="19050" dir="2700000" algn="tl" rotWithShape="0">
                    <a:schemeClr val="dk1">
                      <a:alpha val="40000"/>
                    </a:schemeClr>
                  </a:outerShdw>
                </a:effectLst>
              </a:rPr>
              <a:t>Conditional Reverse Process Network</a:t>
            </a:r>
          </a:p>
        </p:txBody>
      </p:sp>
      <p:pic>
        <p:nvPicPr>
          <p:cNvPr id="131" name="Picture 130">
            <a:extLst>
              <a:ext uri="{FF2B5EF4-FFF2-40B4-BE49-F238E27FC236}">
                <a16:creationId xmlns:a16="http://schemas.microsoft.com/office/drawing/2014/main" id="{158CF562-9A0E-ADCE-CD68-BAA24A0E9FAA}"/>
              </a:ext>
            </a:extLst>
          </p:cNvPr>
          <p:cNvPicPr>
            <a:picLocks noChangeAspect="1"/>
          </p:cNvPicPr>
          <p:nvPr/>
        </p:nvPicPr>
        <p:blipFill>
          <a:blip r:embed="rId12"/>
          <a:stretch>
            <a:fillRect/>
          </a:stretch>
        </p:blipFill>
        <p:spPr>
          <a:xfrm>
            <a:off x="8086622" y="2629211"/>
            <a:ext cx="3632974" cy="1923767"/>
          </a:xfrm>
          <a:prstGeom prst="rect">
            <a:avLst/>
          </a:prstGeom>
        </p:spPr>
      </p:pic>
    </p:spTree>
    <p:extLst>
      <p:ext uri="{BB962C8B-B14F-4D97-AF65-F5344CB8AC3E}">
        <p14:creationId xmlns:p14="http://schemas.microsoft.com/office/powerpoint/2010/main" val="3027756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01053-EAFB-B85A-F3C1-6E48783F5140}"/>
              </a:ext>
            </a:extLst>
          </p:cNvPr>
          <p:cNvSpPr>
            <a:spLocks noGrp="1"/>
          </p:cNvSpPr>
          <p:nvPr>
            <p:ph type="title"/>
          </p:nvPr>
        </p:nvSpPr>
        <p:spPr/>
        <p:txBody>
          <a:bodyPr>
            <a:normAutofit fontScale="90000"/>
          </a:bodyPr>
          <a:lstStyle/>
          <a:p>
            <a:r>
              <a:rPr lang="en-US" dirty="0"/>
              <a:t>Experimental Evaluation</a:t>
            </a:r>
          </a:p>
        </p:txBody>
      </p:sp>
      <p:sp>
        <p:nvSpPr>
          <p:cNvPr id="5" name="Content Placeholder 4">
            <a:extLst>
              <a:ext uri="{FF2B5EF4-FFF2-40B4-BE49-F238E27FC236}">
                <a16:creationId xmlns:a16="http://schemas.microsoft.com/office/drawing/2014/main" id="{C32F5A9C-5B30-B38D-FB53-246A56098E62}"/>
              </a:ext>
            </a:extLst>
          </p:cNvPr>
          <p:cNvSpPr>
            <a:spLocks noGrp="1"/>
          </p:cNvSpPr>
          <p:nvPr>
            <p:ph idx="1"/>
          </p:nvPr>
        </p:nvSpPr>
        <p:spPr>
          <a:xfrm>
            <a:off x="838200" y="902677"/>
            <a:ext cx="10782300" cy="5274286"/>
          </a:xfrm>
        </p:spPr>
        <p:txBody>
          <a:bodyPr>
            <a:normAutofit lnSpcReduction="10000"/>
          </a:bodyPr>
          <a:lstStyle/>
          <a:p>
            <a:r>
              <a:rPr lang="en-US" dirty="0"/>
              <a:t>Research Questions</a:t>
            </a:r>
          </a:p>
          <a:p>
            <a:pPr lvl="1"/>
            <a:r>
              <a:rPr lang="en-US" b="1" dirty="0"/>
              <a:t>RQ1</a:t>
            </a:r>
            <a:r>
              <a:rPr lang="en-US" dirty="0"/>
              <a:t>: How well the distribution of generated data matches with the original data?</a:t>
            </a:r>
          </a:p>
          <a:p>
            <a:pPr lvl="1"/>
            <a:r>
              <a:rPr lang="en-US" b="1" dirty="0"/>
              <a:t>RQ2</a:t>
            </a:r>
            <a:r>
              <a:rPr lang="en-US" dirty="0"/>
              <a:t>: How well the generative model accurately replicate the temporal characteristics of the original data for predictive modeling task?</a:t>
            </a:r>
          </a:p>
          <a:p>
            <a:pPr marL="1371600" lvl="3" indent="0">
              <a:buNone/>
            </a:pPr>
            <a:endParaRPr lang="en-US" dirty="0"/>
          </a:p>
          <a:p>
            <a:r>
              <a:rPr lang="en-US" dirty="0"/>
              <a:t>Datasets</a:t>
            </a:r>
          </a:p>
          <a:p>
            <a:pPr lvl="1"/>
            <a:r>
              <a:rPr lang="en-US" dirty="0"/>
              <a:t>AR2: synthetic time series data using autoregressive model of order 2</a:t>
            </a:r>
          </a:p>
          <a:p>
            <a:pPr lvl="1"/>
            <a:r>
              <a:rPr lang="en-US" dirty="0"/>
              <a:t>Financial Data (Stocks): daily historical Google stocks data from 2004 to 2019</a:t>
            </a:r>
          </a:p>
          <a:p>
            <a:pPr lvl="1"/>
            <a:r>
              <a:rPr lang="en-US" dirty="0"/>
              <a:t>Energy Data (Appliance Energy): The UCI Appliances energy prediction dataset</a:t>
            </a:r>
          </a:p>
          <a:p>
            <a:pPr lvl="1"/>
            <a:r>
              <a:rPr lang="en-US" dirty="0"/>
              <a:t>Weather/Climate Data (Daily Minimum Temperature): daily minimum temperatures in Melbourne, Australia, from 1981 to 1990</a:t>
            </a:r>
          </a:p>
          <a:p>
            <a:pPr lvl="1"/>
            <a:r>
              <a:rPr lang="en-US" dirty="0"/>
              <a:t>Medical Data (ECG5000: Congestive Heart Failure): 20-hour long (5,000 heartbeats) electrocardiogram (ECG) obtained from the </a:t>
            </a:r>
            <a:r>
              <a:rPr lang="en-US" dirty="0" err="1"/>
              <a:t>Physionet</a:t>
            </a:r>
            <a:r>
              <a:rPr lang="en-US" dirty="0"/>
              <a:t> database</a:t>
            </a:r>
          </a:p>
          <a:p>
            <a:pPr marL="457200" lvl="1" indent="0">
              <a:buNone/>
            </a:pPr>
            <a:endParaRPr lang="en-US" dirty="0"/>
          </a:p>
          <a:p>
            <a:endParaRPr lang="en-US" dirty="0"/>
          </a:p>
        </p:txBody>
      </p:sp>
      <p:sp>
        <p:nvSpPr>
          <p:cNvPr id="3" name="Slide Number Placeholder 2">
            <a:extLst>
              <a:ext uri="{FF2B5EF4-FFF2-40B4-BE49-F238E27FC236}">
                <a16:creationId xmlns:a16="http://schemas.microsoft.com/office/drawing/2014/main" id="{CA1A2F6C-7CE7-47AF-E8AB-B282ADD284B1}"/>
              </a:ext>
            </a:extLst>
          </p:cNvPr>
          <p:cNvSpPr>
            <a:spLocks noGrp="1"/>
          </p:cNvSpPr>
          <p:nvPr>
            <p:ph type="sldNum" sz="quarter" idx="12"/>
          </p:nvPr>
        </p:nvSpPr>
        <p:spPr/>
        <p:txBody>
          <a:bodyPr/>
          <a:lstStyle/>
          <a:p>
            <a:fld id="{353EF040-65F6-4A8A-973D-FD930D3F1E03}" type="slidenum">
              <a:rPr lang="en-US" smtClean="0"/>
              <a:t>33</a:t>
            </a:fld>
            <a:endParaRPr lang="en-US"/>
          </a:p>
        </p:txBody>
      </p:sp>
    </p:spTree>
    <p:extLst>
      <p:ext uri="{BB962C8B-B14F-4D97-AF65-F5344CB8AC3E}">
        <p14:creationId xmlns:p14="http://schemas.microsoft.com/office/powerpoint/2010/main" val="30508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7DF7F-61F3-00A9-8CCB-D87AD6253E35}"/>
              </a:ext>
            </a:extLst>
          </p:cNvPr>
          <p:cNvSpPr>
            <a:spLocks noGrp="1"/>
          </p:cNvSpPr>
          <p:nvPr>
            <p:ph type="title"/>
          </p:nvPr>
        </p:nvSpPr>
        <p:spPr/>
        <p:txBody>
          <a:bodyPr>
            <a:normAutofit fontScale="90000"/>
          </a:bodyPr>
          <a:lstStyle/>
          <a:p>
            <a:r>
              <a:rPr lang="en-US" dirty="0"/>
              <a:t>Experimental Evaluation (RQ1)</a:t>
            </a:r>
          </a:p>
        </p:txBody>
      </p:sp>
      <p:sp>
        <p:nvSpPr>
          <p:cNvPr id="4" name="Slide Number Placeholder 3">
            <a:extLst>
              <a:ext uri="{FF2B5EF4-FFF2-40B4-BE49-F238E27FC236}">
                <a16:creationId xmlns:a16="http://schemas.microsoft.com/office/drawing/2014/main" id="{E5773FC3-7F5A-28A1-BB28-B39EF63709C2}"/>
              </a:ext>
            </a:extLst>
          </p:cNvPr>
          <p:cNvSpPr>
            <a:spLocks noGrp="1"/>
          </p:cNvSpPr>
          <p:nvPr>
            <p:ph type="sldNum" sz="quarter" idx="12"/>
          </p:nvPr>
        </p:nvSpPr>
        <p:spPr/>
        <p:txBody>
          <a:bodyPr/>
          <a:lstStyle/>
          <a:p>
            <a:fld id="{353EF040-65F6-4A8A-973D-FD930D3F1E03}" type="slidenum">
              <a:rPr lang="en-US" smtClean="0"/>
              <a:t>34</a:t>
            </a:fld>
            <a:endParaRPr lang="en-US"/>
          </a:p>
        </p:txBody>
      </p:sp>
      <p:pic>
        <p:nvPicPr>
          <p:cNvPr id="7" name="Picture 6">
            <a:extLst>
              <a:ext uri="{FF2B5EF4-FFF2-40B4-BE49-F238E27FC236}">
                <a16:creationId xmlns:a16="http://schemas.microsoft.com/office/drawing/2014/main" id="{798B11FA-11E1-8831-D3EC-37B58430AAAD}"/>
              </a:ext>
            </a:extLst>
          </p:cNvPr>
          <p:cNvPicPr>
            <a:picLocks noChangeAspect="1"/>
          </p:cNvPicPr>
          <p:nvPr/>
        </p:nvPicPr>
        <p:blipFill rotWithShape="1">
          <a:blip r:embed="rId2"/>
          <a:srcRect b="23521"/>
          <a:stretch/>
        </p:blipFill>
        <p:spPr>
          <a:xfrm>
            <a:off x="1313676" y="998560"/>
            <a:ext cx="9564648" cy="4367190"/>
          </a:xfrm>
          <a:prstGeom prst="rect">
            <a:avLst/>
          </a:prstGeom>
        </p:spPr>
      </p:pic>
      <p:sp>
        <p:nvSpPr>
          <p:cNvPr id="2" name="TextBox 1">
            <a:extLst>
              <a:ext uri="{FF2B5EF4-FFF2-40B4-BE49-F238E27FC236}">
                <a16:creationId xmlns:a16="http://schemas.microsoft.com/office/drawing/2014/main" id="{35644CB6-D5D3-740B-8540-768A5CA5ED7B}"/>
              </a:ext>
            </a:extLst>
          </p:cNvPr>
          <p:cNvSpPr txBox="1"/>
          <p:nvPr/>
        </p:nvSpPr>
        <p:spPr>
          <a:xfrm>
            <a:off x="1779690" y="5449764"/>
            <a:ext cx="8632620" cy="646331"/>
          </a:xfrm>
          <a:prstGeom prst="rect">
            <a:avLst/>
          </a:prstGeom>
          <a:noFill/>
        </p:spPr>
        <p:txBody>
          <a:bodyPr wrap="none" rtlCol="0">
            <a:spAutoFit/>
          </a:bodyPr>
          <a:lstStyle/>
          <a:p>
            <a:r>
              <a:rPr lang="en-US" dirty="0">
                <a:solidFill>
                  <a:srgbClr val="FF0000"/>
                </a:solidFill>
              </a:rPr>
              <a:t>Generated data using </a:t>
            </a:r>
            <a:r>
              <a:rPr lang="en-US" dirty="0" err="1">
                <a:solidFill>
                  <a:srgbClr val="FF0000"/>
                </a:solidFill>
              </a:rPr>
              <a:t>DiffMaxima</a:t>
            </a:r>
            <a:r>
              <a:rPr lang="en-US" dirty="0">
                <a:solidFill>
                  <a:srgbClr val="FF0000"/>
                </a:solidFill>
              </a:rPr>
              <a:t> matches well with the true distribution of block maxima</a:t>
            </a:r>
          </a:p>
          <a:p>
            <a:endParaRPr lang="en-US" dirty="0">
              <a:solidFill>
                <a:srgbClr val="FF0000"/>
              </a:solidFill>
            </a:endParaRPr>
          </a:p>
        </p:txBody>
      </p:sp>
      <p:pic>
        <p:nvPicPr>
          <p:cNvPr id="8" name="Picture 7">
            <a:extLst>
              <a:ext uri="{FF2B5EF4-FFF2-40B4-BE49-F238E27FC236}">
                <a16:creationId xmlns:a16="http://schemas.microsoft.com/office/drawing/2014/main" id="{7EBE2CA1-A97E-D3C4-D184-180221DB9F37}"/>
              </a:ext>
            </a:extLst>
          </p:cNvPr>
          <p:cNvPicPr>
            <a:picLocks noChangeAspect="1"/>
          </p:cNvPicPr>
          <p:nvPr/>
        </p:nvPicPr>
        <p:blipFill rotWithShape="1">
          <a:blip r:embed="rId3"/>
          <a:srcRect l="432" t="50659" r="191" b="225"/>
          <a:stretch/>
        </p:blipFill>
        <p:spPr>
          <a:xfrm>
            <a:off x="2803689" y="1417730"/>
            <a:ext cx="7970328" cy="3905632"/>
          </a:xfrm>
          <a:prstGeom prst="rect">
            <a:avLst/>
          </a:prstGeom>
        </p:spPr>
      </p:pic>
      <p:sp>
        <p:nvSpPr>
          <p:cNvPr id="9" name="TextBox 8">
            <a:extLst>
              <a:ext uri="{FF2B5EF4-FFF2-40B4-BE49-F238E27FC236}">
                <a16:creationId xmlns:a16="http://schemas.microsoft.com/office/drawing/2014/main" id="{5A448597-89C6-9FC8-4403-E3378239ED83}"/>
              </a:ext>
            </a:extLst>
          </p:cNvPr>
          <p:cNvSpPr txBox="1"/>
          <p:nvPr/>
        </p:nvSpPr>
        <p:spPr>
          <a:xfrm>
            <a:off x="6738731" y="1068078"/>
            <a:ext cx="3313043" cy="2068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9545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7DF7F-61F3-00A9-8CCB-D87AD6253E35}"/>
              </a:ext>
            </a:extLst>
          </p:cNvPr>
          <p:cNvSpPr>
            <a:spLocks noGrp="1"/>
          </p:cNvSpPr>
          <p:nvPr>
            <p:ph type="title"/>
          </p:nvPr>
        </p:nvSpPr>
        <p:spPr/>
        <p:txBody>
          <a:bodyPr>
            <a:normAutofit fontScale="90000"/>
          </a:bodyPr>
          <a:lstStyle/>
          <a:p>
            <a:r>
              <a:rPr lang="en-US" dirty="0"/>
              <a:t>Experimental Evaluation (RQ2)</a:t>
            </a:r>
          </a:p>
        </p:txBody>
      </p:sp>
      <p:sp>
        <p:nvSpPr>
          <p:cNvPr id="4" name="Slide Number Placeholder 3">
            <a:extLst>
              <a:ext uri="{FF2B5EF4-FFF2-40B4-BE49-F238E27FC236}">
                <a16:creationId xmlns:a16="http://schemas.microsoft.com/office/drawing/2014/main" id="{E5773FC3-7F5A-28A1-BB28-B39EF63709C2}"/>
              </a:ext>
            </a:extLst>
          </p:cNvPr>
          <p:cNvSpPr>
            <a:spLocks noGrp="1"/>
          </p:cNvSpPr>
          <p:nvPr>
            <p:ph type="sldNum" sz="quarter" idx="12"/>
          </p:nvPr>
        </p:nvSpPr>
        <p:spPr/>
        <p:txBody>
          <a:bodyPr/>
          <a:lstStyle/>
          <a:p>
            <a:fld id="{353EF040-65F6-4A8A-973D-FD930D3F1E03}" type="slidenum">
              <a:rPr lang="en-US" smtClean="0"/>
              <a:t>35</a:t>
            </a:fld>
            <a:endParaRPr lang="en-US"/>
          </a:p>
        </p:txBody>
      </p:sp>
      <p:pic>
        <p:nvPicPr>
          <p:cNvPr id="7" name="Picture 6">
            <a:extLst>
              <a:ext uri="{FF2B5EF4-FFF2-40B4-BE49-F238E27FC236}">
                <a16:creationId xmlns:a16="http://schemas.microsoft.com/office/drawing/2014/main" id="{798B11FA-11E1-8831-D3EC-37B58430AAAD}"/>
              </a:ext>
            </a:extLst>
          </p:cNvPr>
          <p:cNvPicPr>
            <a:picLocks noChangeAspect="1"/>
          </p:cNvPicPr>
          <p:nvPr/>
        </p:nvPicPr>
        <p:blipFill rotWithShape="1">
          <a:blip r:embed="rId2"/>
          <a:srcRect b="88681"/>
          <a:stretch/>
        </p:blipFill>
        <p:spPr>
          <a:xfrm>
            <a:off x="1313676" y="3849710"/>
            <a:ext cx="9564648" cy="646331"/>
          </a:xfrm>
          <a:prstGeom prst="rect">
            <a:avLst/>
          </a:prstGeom>
        </p:spPr>
      </p:pic>
      <p:sp>
        <p:nvSpPr>
          <p:cNvPr id="2" name="TextBox 1">
            <a:extLst>
              <a:ext uri="{FF2B5EF4-FFF2-40B4-BE49-F238E27FC236}">
                <a16:creationId xmlns:a16="http://schemas.microsoft.com/office/drawing/2014/main" id="{35644CB6-D5D3-740B-8540-768A5CA5ED7B}"/>
              </a:ext>
            </a:extLst>
          </p:cNvPr>
          <p:cNvSpPr txBox="1"/>
          <p:nvPr/>
        </p:nvSpPr>
        <p:spPr>
          <a:xfrm>
            <a:off x="3163145" y="5820117"/>
            <a:ext cx="5865710" cy="646331"/>
          </a:xfrm>
          <a:prstGeom prst="rect">
            <a:avLst/>
          </a:prstGeom>
          <a:noFill/>
        </p:spPr>
        <p:txBody>
          <a:bodyPr wrap="square" rtlCol="0">
            <a:spAutoFit/>
          </a:bodyPr>
          <a:lstStyle/>
          <a:p>
            <a:pPr algn="ctr"/>
            <a:r>
              <a:rPr lang="en-US" dirty="0" err="1">
                <a:solidFill>
                  <a:srgbClr val="FF0000"/>
                </a:solidFill>
              </a:rPr>
              <a:t>DiffMaxima</a:t>
            </a:r>
            <a:r>
              <a:rPr lang="en-US" dirty="0">
                <a:solidFill>
                  <a:srgbClr val="FF0000"/>
                </a:solidFill>
              </a:rPr>
              <a:t> accurately replicates the temporal characteristics of the original data for predictive modeling task</a:t>
            </a:r>
          </a:p>
        </p:txBody>
      </p:sp>
      <p:pic>
        <p:nvPicPr>
          <p:cNvPr id="8" name="Picture 7">
            <a:extLst>
              <a:ext uri="{FF2B5EF4-FFF2-40B4-BE49-F238E27FC236}">
                <a16:creationId xmlns:a16="http://schemas.microsoft.com/office/drawing/2014/main" id="{8D0EE07D-509E-FAEF-A5ED-599CE07598E7}"/>
              </a:ext>
            </a:extLst>
          </p:cNvPr>
          <p:cNvPicPr>
            <a:picLocks noChangeAspect="1"/>
          </p:cNvPicPr>
          <p:nvPr/>
        </p:nvPicPr>
        <p:blipFill rotWithShape="1">
          <a:blip r:embed="rId2"/>
          <a:srcRect t="75923"/>
          <a:stretch/>
        </p:blipFill>
        <p:spPr>
          <a:xfrm>
            <a:off x="1313676" y="4470641"/>
            <a:ext cx="9564648" cy="1374876"/>
          </a:xfrm>
          <a:prstGeom prst="rect">
            <a:avLst/>
          </a:prstGeom>
        </p:spPr>
      </p:pic>
      <p:sp>
        <p:nvSpPr>
          <p:cNvPr id="9" name="Rectangle: Rounded Corners 8">
            <a:extLst>
              <a:ext uri="{FF2B5EF4-FFF2-40B4-BE49-F238E27FC236}">
                <a16:creationId xmlns:a16="http://schemas.microsoft.com/office/drawing/2014/main" id="{49C7798C-272E-EEB2-E7BB-7A5606793F8D}"/>
              </a:ext>
            </a:extLst>
          </p:cNvPr>
          <p:cNvSpPr/>
          <p:nvPr/>
        </p:nvSpPr>
        <p:spPr>
          <a:xfrm>
            <a:off x="9924661" y="2089578"/>
            <a:ext cx="1527732" cy="55317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Original Data</a:t>
            </a:r>
          </a:p>
        </p:txBody>
      </p:sp>
      <p:sp>
        <p:nvSpPr>
          <p:cNvPr id="10" name="Rectangle: Rounded Corners 9">
            <a:extLst>
              <a:ext uri="{FF2B5EF4-FFF2-40B4-BE49-F238E27FC236}">
                <a16:creationId xmlns:a16="http://schemas.microsoft.com/office/drawing/2014/main" id="{2F5AE416-BA4C-3E78-1C83-66C972E7AD2F}"/>
              </a:ext>
            </a:extLst>
          </p:cNvPr>
          <p:cNvSpPr/>
          <p:nvPr/>
        </p:nvSpPr>
        <p:spPr>
          <a:xfrm>
            <a:off x="6004402" y="2006212"/>
            <a:ext cx="1007597" cy="372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Trained on </a:t>
            </a:r>
          </a:p>
        </p:txBody>
      </p:sp>
      <p:sp>
        <p:nvSpPr>
          <p:cNvPr id="11" name="Rectangle: Rounded Corners 10">
            <a:extLst>
              <a:ext uri="{FF2B5EF4-FFF2-40B4-BE49-F238E27FC236}">
                <a16:creationId xmlns:a16="http://schemas.microsoft.com/office/drawing/2014/main" id="{377044E9-225B-BF2A-B0D9-2E319EBFDA1F}"/>
              </a:ext>
            </a:extLst>
          </p:cNvPr>
          <p:cNvSpPr/>
          <p:nvPr/>
        </p:nvSpPr>
        <p:spPr>
          <a:xfrm>
            <a:off x="7137966" y="2089578"/>
            <a:ext cx="1527732" cy="55317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Generated Data</a:t>
            </a:r>
          </a:p>
        </p:txBody>
      </p:sp>
      <p:cxnSp>
        <p:nvCxnSpPr>
          <p:cNvPr id="12" name="Straight Arrow Connector 11">
            <a:extLst>
              <a:ext uri="{FF2B5EF4-FFF2-40B4-BE49-F238E27FC236}">
                <a16:creationId xmlns:a16="http://schemas.microsoft.com/office/drawing/2014/main" id="{D983C50B-C55A-193F-E727-02E47FE6D730}"/>
              </a:ext>
            </a:extLst>
          </p:cNvPr>
          <p:cNvCxnSpPr>
            <a:cxnSpLocks/>
          </p:cNvCxnSpPr>
          <p:nvPr/>
        </p:nvCxnSpPr>
        <p:spPr>
          <a:xfrm>
            <a:off x="5879003" y="2366166"/>
            <a:ext cx="1258397" cy="0"/>
          </a:xfrm>
          <a:prstGeom prst="straightConnector1">
            <a:avLst/>
          </a:prstGeom>
          <a:noFill/>
          <a:ln w="38100" cap="flat" cmpd="sng" algn="ctr">
            <a:solidFill>
              <a:srgbClr val="156082"/>
            </a:solidFill>
            <a:prstDash val="solid"/>
            <a:miter lim="800000"/>
            <a:tailEnd type="triangle"/>
          </a:ln>
          <a:effectLst/>
        </p:spPr>
      </p:cxnSp>
      <p:sp>
        <p:nvSpPr>
          <p:cNvPr id="15" name="Rectangle: Rounded Corners 14">
            <a:extLst>
              <a:ext uri="{FF2B5EF4-FFF2-40B4-BE49-F238E27FC236}">
                <a16:creationId xmlns:a16="http://schemas.microsoft.com/office/drawing/2014/main" id="{904E5C52-8C4A-B33C-EFD7-356C0CD8B70E}"/>
              </a:ext>
            </a:extLst>
          </p:cNvPr>
          <p:cNvSpPr/>
          <p:nvPr/>
        </p:nvSpPr>
        <p:spPr>
          <a:xfrm>
            <a:off x="8791665" y="2006212"/>
            <a:ext cx="1007597" cy="372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Tested on </a:t>
            </a:r>
          </a:p>
        </p:txBody>
      </p:sp>
      <p:cxnSp>
        <p:nvCxnSpPr>
          <p:cNvPr id="16" name="Straight Arrow Connector 15">
            <a:extLst>
              <a:ext uri="{FF2B5EF4-FFF2-40B4-BE49-F238E27FC236}">
                <a16:creationId xmlns:a16="http://schemas.microsoft.com/office/drawing/2014/main" id="{19658B72-7DC6-AC96-35DB-F30DC0C51AF4}"/>
              </a:ext>
            </a:extLst>
          </p:cNvPr>
          <p:cNvCxnSpPr>
            <a:cxnSpLocks/>
          </p:cNvCxnSpPr>
          <p:nvPr/>
        </p:nvCxnSpPr>
        <p:spPr>
          <a:xfrm>
            <a:off x="8666266" y="2366166"/>
            <a:ext cx="1258397" cy="0"/>
          </a:xfrm>
          <a:prstGeom prst="straightConnector1">
            <a:avLst/>
          </a:prstGeom>
          <a:noFill/>
          <a:ln w="38100" cap="flat" cmpd="sng" algn="ctr">
            <a:solidFill>
              <a:srgbClr val="156082"/>
            </a:solidFill>
            <a:prstDash val="solid"/>
            <a:miter lim="800000"/>
            <a:tailEnd type="triangle"/>
          </a:ln>
          <a:effectLst/>
        </p:spPr>
      </p:cxnSp>
      <p:sp>
        <p:nvSpPr>
          <p:cNvPr id="20" name="TextBox 19">
            <a:extLst>
              <a:ext uri="{FF2B5EF4-FFF2-40B4-BE49-F238E27FC236}">
                <a16:creationId xmlns:a16="http://schemas.microsoft.com/office/drawing/2014/main" id="{311D6CF3-F4F5-3CF8-F614-E6B62FB35615}"/>
              </a:ext>
            </a:extLst>
          </p:cNvPr>
          <p:cNvSpPr txBox="1"/>
          <p:nvPr/>
        </p:nvSpPr>
        <p:spPr>
          <a:xfrm>
            <a:off x="386836" y="2077486"/>
            <a:ext cx="1123215" cy="646331"/>
          </a:xfrm>
          <a:prstGeom prst="rect">
            <a:avLst/>
          </a:prstGeom>
          <a:noFill/>
          <a:ln>
            <a:solidFill>
              <a:schemeClr val="tx1"/>
            </a:solidFill>
          </a:ln>
        </p:spPr>
        <p:txBody>
          <a:bodyPr wrap="square" rtlCol="0">
            <a:spAutoFit/>
          </a:bodyPr>
          <a:lstStyle/>
          <a:p>
            <a:r>
              <a:rPr lang="en-US" dirty="0"/>
              <a:t>Predictive </a:t>
            </a:r>
          </a:p>
          <a:p>
            <a:pPr algn="ctr"/>
            <a:r>
              <a:rPr lang="en-US" dirty="0"/>
              <a:t>Task</a:t>
            </a:r>
            <a:endParaRPr lang="en-US" dirty="0">
              <a:solidFill>
                <a:srgbClr val="FF0000"/>
              </a:solidFill>
            </a:endParaRPr>
          </a:p>
        </p:txBody>
      </p:sp>
      <p:pic>
        <p:nvPicPr>
          <p:cNvPr id="21" name="Picture 20" descr="Chart, line chart, histogram&#10;&#10;Description automatically generated">
            <a:extLst>
              <a:ext uri="{FF2B5EF4-FFF2-40B4-BE49-F238E27FC236}">
                <a16:creationId xmlns:a16="http://schemas.microsoft.com/office/drawing/2014/main" id="{FD69D4C4-CE17-BB0F-CF90-92AEC32DB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645" y="1061162"/>
            <a:ext cx="4249605" cy="2747441"/>
          </a:xfrm>
          <a:prstGeom prst="rect">
            <a:avLst/>
          </a:prstGeom>
        </p:spPr>
      </p:pic>
      <p:sp>
        <p:nvSpPr>
          <p:cNvPr id="22" name="TextBox 21">
            <a:extLst>
              <a:ext uri="{FF2B5EF4-FFF2-40B4-BE49-F238E27FC236}">
                <a16:creationId xmlns:a16="http://schemas.microsoft.com/office/drawing/2014/main" id="{909765CC-6F42-C6F3-9549-723718CDD939}"/>
              </a:ext>
            </a:extLst>
          </p:cNvPr>
          <p:cNvSpPr txBox="1"/>
          <p:nvPr/>
        </p:nvSpPr>
        <p:spPr>
          <a:xfrm>
            <a:off x="4902691" y="1329853"/>
            <a:ext cx="685800" cy="430887"/>
          </a:xfrm>
          <a:prstGeom prst="rect">
            <a:avLst/>
          </a:prstGeom>
          <a:noFill/>
        </p:spPr>
        <p:txBody>
          <a:bodyPr wrap="square" rtlCol="0">
            <a:spAutoFit/>
          </a:bodyPr>
          <a:lstStyle/>
          <a:p>
            <a:r>
              <a:rPr lang="en-US" sz="1100" dirty="0">
                <a:solidFill>
                  <a:srgbClr val="FF0000"/>
                </a:solidFill>
              </a:rPr>
              <a:t>Block Maxima</a:t>
            </a:r>
          </a:p>
        </p:txBody>
      </p:sp>
      <p:cxnSp>
        <p:nvCxnSpPr>
          <p:cNvPr id="23" name="Straight Arrow Connector 22">
            <a:extLst>
              <a:ext uri="{FF2B5EF4-FFF2-40B4-BE49-F238E27FC236}">
                <a16:creationId xmlns:a16="http://schemas.microsoft.com/office/drawing/2014/main" id="{E0600D37-C585-8D7E-A1C1-AA7EA72C5B1E}"/>
              </a:ext>
            </a:extLst>
          </p:cNvPr>
          <p:cNvCxnSpPr>
            <a:cxnSpLocks/>
          </p:cNvCxnSpPr>
          <p:nvPr/>
        </p:nvCxnSpPr>
        <p:spPr>
          <a:xfrm>
            <a:off x="5480723" y="1545297"/>
            <a:ext cx="2155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Left Brace 30">
            <a:extLst>
              <a:ext uri="{FF2B5EF4-FFF2-40B4-BE49-F238E27FC236}">
                <a16:creationId xmlns:a16="http://schemas.microsoft.com/office/drawing/2014/main" id="{549834AE-D966-912C-01C1-E804B16F8EA2}"/>
              </a:ext>
            </a:extLst>
          </p:cNvPr>
          <p:cNvSpPr/>
          <p:nvPr/>
        </p:nvSpPr>
        <p:spPr>
          <a:xfrm>
            <a:off x="1523035" y="1061162"/>
            <a:ext cx="498251" cy="269168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CF5A975C-1A7B-F14C-19E9-09E7D056CF51}"/>
              </a:ext>
            </a:extLst>
          </p:cNvPr>
          <p:cNvSpPr txBox="1"/>
          <p:nvPr/>
        </p:nvSpPr>
        <p:spPr>
          <a:xfrm>
            <a:off x="8713204" y="2999153"/>
            <a:ext cx="2786695" cy="461665"/>
          </a:xfrm>
          <a:prstGeom prst="rect">
            <a:avLst/>
          </a:prstGeom>
          <a:noFill/>
          <a:ln>
            <a:noFill/>
          </a:ln>
        </p:spPr>
        <p:txBody>
          <a:bodyPr wrap="square" rtlCol="0">
            <a:spAutoFit/>
          </a:bodyPr>
          <a:lstStyle/>
          <a:p>
            <a:r>
              <a:rPr lang="en-US" sz="1200" dirty="0"/>
              <a:t>Predictive Score = RMSE on Original Data</a:t>
            </a:r>
          </a:p>
          <a:p>
            <a:r>
              <a:rPr lang="en-US" sz="1200" dirty="0"/>
              <a:t>(Yoon et </a:t>
            </a:r>
            <a:r>
              <a:rPr lang="en-US" sz="1200"/>
              <a:t>al., 2019</a:t>
            </a:r>
            <a:r>
              <a:rPr lang="en-US" sz="1200" dirty="0"/>
              <a:t>)</a:t>
            </a:r>
          </a:p>
        </p:txBody>
      </p:sp>
      <p:sp>
        <p:nvSpPr>
          <p:cNvPr id="33" name="Left Brace 32">
            <a:extLst>
              <a:ext uri="{FF2B5EF4-FFF2-40B4-BE49-F238E27FC236}">
                <a16:creationId xmlns:a16="http://schemas.microsoft.com/office/drawing/2014/main" id="{6701A6F4-6F38-C0A1-161A-F614F3595C37}"/>
              </a:ext>
            </a:extLst>
          </p:cNvPr>
          <p:cNvSpPr/>
          <p:nvPr/>
        </p:nvSpPr>
        <p:spPr>
          <a:xfrm rot="16200000">
            <a:off x="9894746" y="1468208"/>
            <a:ext cx="376105" cy="2739189"/>
          </a:xfrm>
          <a:prstGeom prst="leftBrace">
            <a:avLst>
              <a:gd name="adj1" fmla="val 8333"/>
              <a:gd name="adj2" fmla="val 4976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5A053D78-DE46-649F-AF86-450F840FACC6}"/>
              </a:ext>
            </a:extLst>
          </p:cNvPr>
          <p:cNvPicPr>
            <a:picLocks noChangeAspect="1"/>
          </p:cNvPicPr>
          <p:nvPr/>
        </p:nvPicPr>
        <p:blipFill rotWithShape="1">
          <a:blip r:embed="rId2"/>
          <a:srcRect l="59585" t="-3027" r="8271" b="94773"/>
          <a:stretch/>
        </p:blipFill>
        <p:spPr>
          <a:xfrm>
            <a:off x="4366593" y="3675093"/>
            <a:ext cx="3074504" cy="471415"/>
          </a:xfrm>
          <a:prstGeom prst="rect">
            <a:avLst/>
          </a:prstGeom>
        </p:spPr>
      </p:pic>
      <p:sp>
        <p:nvSpPr>
          <p:cNvPr id="6" name="TextBox 5">
            <a:extLst>
              <a:ext uri="{FF2B5EF4-FFF2-40B4-BE49-F238E27FC236}">
                <a16:creationId xmlns:a16="http://schemas.microsoft.com/office/drawing/2014/main" id="{081E19A9-1AC3-1552-BF87-3EEC8CD7DE56}"/>
              </a:ext>
            </a:extLst>
          </p:cNvPr>
          <p:cNvSpPr txBox="1"/>
          <p:nvPr/>
        </p:nvSpPr>
        <p:spPr>
          <a:xfrm>
            <a:off x="7407965" y="3939625"/>
            <a:ext cx="2829339" cy="2068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47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5" grpId="0" animBg="1"/>
      <p:bldP spid="20" grpId="0" animBg="1"/>
      <p:bldP spid="22" grpId="0"/>
      <p:bldP spid="31" grpId="0" animBg="1"/>
      <p:bldP spid="32" grpId="0"/>
      <p:bldP spid="33"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B1DE-B40D-C569-20E3-F1BC8D9F9984}"/>
              </a:ext>
            </a:extLst>
          </p:cNvPr>
          <p:cNvSpPr>
            <a:spLocks noGrp="1"/>
          </p:cNvSpPr>
          <p:nvPr>
            <p:ph type="title"/>
          </p:nvPr>
        </p:nvSpPr>
        <p:spPr/>
        <p:txBody>
          <a:bodyPr>
            <a:normAutofit fontScale="90000"/>
          </a:bodyPr>
          <a:lstStyle/>
          <a:p>
            <a:r>
              <a:rPr lang="en-US" dirty="0"/>
              <a:t>Experimental Evaluation</a:t>
            </a:r>
          </a:p>
        </p:txBody>
      </p:sp>
      <p:sp>
        <p:nvSpPr>
          <p:cNvPr id="3" name="Slide Number Placeholder 2">
            <a:extLst>
              <a:ext uri="{FF2B5EF4-FFF2-40B4-BE49-F238E27FC236}">
                <a16:creationId xmlns:a16="http://schemas.microsoft.com/office/drawing/2014/main" id="{8A745CB7-3735-2939-2193-EDE6D174E683}"/>
              </a:ext>
            </a:extLst>
          </p:cNvPr>
          <p:cNvSpPr>
            <a:spLocks noGrp="1"/>
          </p:cNvSpPr>
          <p:nvPr>
            <p:ph type="sldNum" sz="quarter" idx="12"/>
          </p:nvPr>
        </p:nvSpPr>
        <p:spPr/>
        <p:txBody>
          <a:bodyPr/>
          <a:lstStyle/>
          <a:p>
            <a:fld id="{353EF040-65F6-4A8A-973D-FD930D3F1E03}" type="slidenum">
              <a:rPr lang="en-US" smtClean="0"/>
              <a:t>36</a:t>
            </a:fld>
            <a:endParaRPr lang="en-US"/>
          </a:p>
        </p:txBody>
      </p:sp>
      <p:pic>
        <p:nvPicPr>
          <p:cNvPr id="5" name="Picture 4">
            <a:extLst>
              <a:ext uri="{FF2B5EF4-FFF2-40B4-BE49-F238E27FC236}">
                <a16:creationId xmlns:a16="http://schemas.microsoft.com/office/drawing/2014/main" id="{6EAF475F-C97D-4C44-4721-86F7731C1556}"/>
              </a:ext>
            </a:extLst>
          </p:cNvPr>
          <p:cNvPicPr>
            <a:picLocks noChangeAspect="1"/>
          </p:cNvPicPr>
          <p:nvPr/>
        </p:nvPicPr>
        <p:blipFill>
          <a:blip r:embed="rId2"/>
          <a:stretch>
            <a:fillRect/>
          </a:stretch>
        </p:blipFill>
        <p:spPr>
          <a:xfrm>
            <a:off x="530865" y="1028294"/>
            <a:ext cx="11130269" cy="4801412"/>
          </a:xfrm>
          <a:prstGeom prst="rect">
            <a:avLst/>
          </a:prstGeom>
        </p:spPr>
      </p:pic>
      <p:sp>
        <p:nvSpPr>
          <p:cNvPr id="6" name="Rectangle: Rounded Corners 5">
            <a:extLst>
              <a:ext uri="{FF2B5EF4-FFF2-40B4-BE49-F238E27FC236}">
                <a16:creationId xmlns:a16="http://schemas.microsoft.com/office/drawing/2014/main" id="{99C80F0F-7661-DBB2-26FF-CF1ABA7CBAC5}"/>
              </a:ext>
            </a:extLst>
          </p:cNvPr>
          <p:cNvSpPr/>
          <p:nvPr/>
        </p:nvSpPr>
        <p:spPr>
          <a:xfrm>
            <a:off x="530864" y="5531867"/>
            <a:ext cx="11130269" cy="11896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Ablation study highlights the indispensable role of each component in achieving optimal performance</a:t>
            </a:r>
          </a:p>
        </p:txBody>
      </p:sp>
    </p:spTree>
    <p:extLst>
      <p:ext uri="{BB962C8B-B14F-4D97-AF65-F5344CB8AC3E}">
        <p14:creationId xmlns:p14="http://schemas.microsoft.com/office/powerpoint/2010/main" val="296353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6500-0DE5-7E3F-449E-DE32CF5A20FC}"/>
              </a:ext>
            </a:extLst>
          </p:cNvPr>
          <p:cNvSpPr>
            <a:spLocks noGrp="1"/>
          </p:cNvSpPr>
          <p:nvPr>
            <p:ph type="title"/>
          </p:nvPr>
        </p:nvSpPr>
        <p:spPr/>
        <p:txBody>
          <a:bodyPr>
            <a:normAutofit fontScale="90000"/>
          </a:bodyPr>
          <a:lstStyle/>
          <a:p>
            <a:r>
              <a:rPr lang="en-US" dirty="0"/>
              <a:t>Summary</a:t>
            </a:r>
          </a:p>
        </p:txBody>
      </p:sp>
      <p:sp>
        <p:nvSpPr>
          <p:cNvPr id="4" name="Content Placeholder 3">
            <a:extLst>
              <a:ext uri="{FF2B5EF4-FFF2-40B4-BE49-F238E27FC236}">
                <a16:creationId xmlns:a16="http://schemas.microsoft.com/office/drawing/2014/main" id="{BFF562F5-13CB-2662-4555-3FD013078F3E}"/>
              </a:ext>
            </a:extLst>
          </p:cNvPr>
          <p:cNvSpPr>
            <a:spLocks noGrp="1"/>
          </p:cNvSpPr>
          <p:nvPr>
            <p:ph idx="1"/>
          </p:nvPr>
        </p:nvSpPr>
        <p:spPr/>
        <p:txBody>
          <a:bodyPr/>
          <a:lstStyle/>
          <a:p>
            <a:r>
              <a:rPr lang="en-US" dirty="0" err="1"/>
              <a:t>DiffMaxima</a:t>
            </a:r>
            <a:r>
              <a:rPr lang="en-US" dirty="0"/>
              <a:t> provides a comprehensive strategy enhancing model's capability to capture and emphasize extreme event distributions.</a:t>
            </a:r>
          </a:p>
          <a:p>
            <a:pPr lvl="3"/>
            <a:endParaRPr lang="en-US" dirty="0"/>
          </a:p>
          <a:p>
            <a:r>
              <a:rPr lang="en-US" dirty="0"/>
              <a:t>It addresses limitations by preserving high-frequency components and enabling conditional generation.</a:t>
            </a:r>
          </a:p>
          <a:p>
            <a:pPr marL="914400" lvl="2" indent="0">
              <a:buNone/>
            </a:pPr>
            <a:endParaRPr lang="en-US" dirty="0"/>
          </a:p>
          <a:p>
            <a:r>
              <a:rPr lang="en-US" dirty="0"/>
              <a:t>Integration of GEV distribution extends conventional diffusion models by emphasizing more on the block maxima distribution.</a:t>
            </a:r>
          </a:p>
          <a:p>
            <a:pPr marL="914400" lvl="2" indent="0">
              <a:buNone/>
            </a:pPr>
            <a:endParaRPr lang="en-US" dirty="0"/>
          </a:p>
          <a:p>
            <a:r>
              <a:rPr lang="en-US" dirty="0"/>
              <a:t>Superiority of the framework confirmed through experiments on real-world and synthetic data.</a:t>
            </a:r>
          </a:p>
        </p:txBody>
      </p:sp>
      <p:sp>
        <p:nvSpPr>
          <p:cNvPr id="3" name="Slide Number Placeholder 2">
            <a:extLst>
              <a:ext uri="{FF2B5EF4-FFF2-40B4-BE49-F238E27FC236}">
                <a16:creationId xmlns:a16="http://schemas.microsoft.com/office/drawing/2014/main" id="{77D23DDE-F3C3-F901-5142-3DC1283FA948}"/>
              </a:ext>
            </a:extLst>
          </p:cNvPr>
          <p:cNvSpPr>
            <a:spLocks noGrp="1"/>
          </p:cNvSpPr>
          <p:nvPr>
            <p:ph type="sldNum" sz="quarter" idx="12"/>
          </p:nvPr>
        </p:nvSpPr>
        <p:spPr/>
        <p:txBody>
          <a:bodyPr/>
          <a:lstStyle/>
          <a:p>
            <a:fld id="{353EF040-65F6-4A8A-973D-FD930D3F1E03}" type="slidenum">
              <a:rPr lang="en-US" smtClean="0"/>
              <a:t>37</a:t>
            </a:fld>
            <a:endParaRPr lang="en-US"/>
          </a:p>
        </p:txBody>
      </p:sp>
    </p:spTree>
    <p:extLst>
      <p:ext uri="{BB962C8B-B14F-4D97-AF65-F5344CB8AC3E}">
        <p14:creationId xmlns:p14="http://schemas.microsoft.com/office/powerpoint/2010/main" val="544918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E111-6A1A-64ED-D4FE-562A6CFD2E31}"/>
              </a:ext>
            </a:extLst>
          </p:cNvPr>
          <p:cNvSpPr>
            <a:spLocks noGrp="1"/>
          </p:cNvSpPr>
          <p:nvPr>
            <p:ph type="title"/>
          </p:nvPr>
        </p:nvSpPr>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51325F88-EBBD-F3B9-0329-54282EADEA61}"/>
              </a:ext>
            </a:extLst>
          </p:cNvPr>
          <p:cNvSpPr>
            <a:spLocks noGrp="1"/>
          </p:cNvSpPr>
          <p:nvPr>
            <p:ph idx="1"/>
          </p:nvPr>
        </p:nvSpPr>
        <p:spPr>
          <a:xfrm>
            <a:off x="838200" y="902677"/>
            <a:ext cx="10942468" cy="5274286"/>
          </a:xfrm>
        </p:spPr>
        <p:txBody>
          <a:bodyPr>
            <a:normAutofit/>
          </a:bodyPr>
          <a:lstStyle/>
          <a:p>
            <a:pPr>
              <a:lnSpc>
                <a:spcPct val="100000"/>
              </a:lnSpc>
            </a:pPr>
            <a:r>
              <a:rPr lang="en-US" dirty="0"/>
              <a:t>Conditional Generative Modeling of spatiotemporal extremes</a:t>
            </a:r>
          </a:p>
          <a:p>
            <a:pPr lvl="1">
              <a:lnSpc>
                <a:spcPct val="100000"/>
              </a:lnSpc>
            </a:pPr>
            <a:r>
              <a:rPr lang="en-US" dirty="0"/>
              <a:t>Applications</a:t>
            </a:r>
          </a:p>
          <a:p>
            <a:pPr lvl="2">
              <a:lnSpc>
                <a:spcPct val="100000"/>
              </a:lnSpc>
            </a:pPr>
            <a:r>
              <a:rPr lang="en-US" dirty="0"/>
              <a:t>To simulate extreme weather conditions where training GCMs are expensive</a:t>
            </a:r>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a:lnSpc>
                <a:spcPct val="100000"/>
              </a:lnSpc>
            </a:pPr>
            <a:endParaRPr lang="en-US" dirty="0"/>
          </a:p>
          <a:p>
            <a:pPr>
              <a:lnSpc>
                <a:spcPct val="100000"/>
              </a:lnSpc>
            </a:pPr>
            <a:r>
              <a:rPr lang="en-US" dirty="0"/>
              <a:t>Explainable AI for the proposed approaches</a:t>
            </a:r>
          </a:p>
          <a:p>
            <a:pPr lvl="1">
              <a:lnSpc>
                <a:spcPct val="100000"/>
              </a:lnSpc>
            </a:pPr>
            <a:r>
              <a:rPr lang="en-US" dirty="0"/>
              <a:t>Develop post-hoc explainable AI strategy to better understand the extreme events and to bridge gap with the underlying physical processes</a:t>
            </a:r>
          </a:p>
          <a:p>
            <a:endParaRPr lang="en-US" dirty="0"/>
          </a:p>
        </p:txBody>
      </p:sp>
      <p:sp>
        <p:nvSpPr>
          <p:cNvPr id="4" name="Slide Number Placeholder 3">
            <a:extLst>
              <a:ext uri="{FF2B5EF4-FFF2-40B4-BE49-F238E27FC236}">
                <a16:creationId xmlns:a16="http://schemas.microsoft.com/office/drawing/2014/main" id="{46310DB1-C17D-E3DC-6F00-386BD9C7F2FF}"/>
              </a:ext>
            </a:extLst>
          </p:cNvPr>
          <p:cNvSpPr>
            <a:spLocks noGrp="1"/>
          </p:cNvSpPr>
          <p:nvPr>
            <p:ph type="sldNum" sz="quarter" idx="12"/>
          </p:nvPr>
        </p:nvSpPr>
        <p:spPr/>
        <p:txBody>
          <a:bodyPr/>
          <a:lstStyle/>
          <a:p>
            <a:fld id="{353EF040-65F6-4A8A-973D-FD930D3F1E03}" type="slidenum">
              <a:rPr lang="en-US" smtClean="0"/>
              <a:t>38</a:t>
            </a:fld>
            <a:endParaRPr lang="en-US"/>
          </a:p>
        </p:txBody>
      </p:sp>
      <p:pic>
        <p:nvPicPr>
          <p:cNvPr id="8" name="Picture 7">
            <a:extLst>
              <a:ext uri="{FF2B5EF4-FFF2-40B4-BE49-F238E27FC236}">
                <a16:creationId xmlns:a16="http://schemas.microsoft.com/office/drawing/2014/main" id="{E50F5C32-5C17-BF78-9596-E9DE23960F5F}"/>
              </a:ext>
            </a:extLst>
          </p:cNvPr>
          <p:cNvPicPr>
            <a:picLocks noChangeAspect="1"/>
          </p:cNvPicPr>
          <p:nvPr/>
        </p:nvPicPr>
        <p:blipFill>
          <a:blip r:embed="rId2"/>
          <a:stretch>
            <a:fillRect/>
          </a:stretch>
        </p:blipFill>
        <p:spPr>
          <a:xfrm>
            <a:off x="4973105" y="2157367"/>
            <a:ext cx="3743847" cy="2095792"/>
          </a:xfrm>
          <a:prstGeom prst="rect">
            <a:avLst/>
          </a:prstGeom>
        </p:spPr>
      </p:pic>
      <p:sp>
        <p:nvSpPr>
          <p:cNvPr id="9" name="TextBox 8">
            <a:extLst>
              <a:ext uri="{FF2B5EF4-FFF2-40B4-BE49-F238E27FC236}">
                <a16:creationId xmlns:a16="http://schemas.microsoft.com/office/drawing/2014/main" id="{ECA4D031-389A-A4CF-92B4-F11833AF038A}"/>
              </a:ext>
            </a:extLst>
          </p:cNvPr>
          <p:cNvSpPr txBox="1"/>
          <p:nvPr/>
        </p:nvSpPr>
        <p:spPr>
          <a:xfrm>
            <a:off x="8844237" y="2728209"/>
            <a:ext cx="2936431" cy="954107"/>
          </a:xfrm>
          <a:prstGeom prst="rect">
            <a:avLst/>
          </a:prstGeom>
          <a:noFill/>
        </p:spPr>
        <p:txBody>
          <a:bodyPr wrap="square" rtlCol="0">
            <a:spAutoFit/>
          </a:bodyPr>
          <a:lstStyle/>
          <a:p>
            <a:r>
              <a:rPr lang="en-US" sz="1400" dirty="0" err="1"/>
              <a:t>Klemmer</a:t>
            </a:r>
            <a:r>
              <a:rPr lang="en-US" sz="1400" dirty="0"/>
              <a:t> et al., Generative Modeling of Spatio-temporal weather patterns with extreme event conditioning, ICLR 2021</a:t>
            </a:r>
          </a:p>
        </p:txBody>
      </p:sp>
    </p:spTree>
    <p:extLst>
      <p:ext uri="{BB962C8B-B14F-4D97-AF65-F5344CB8AC3E}">
        <p14:creationId xmlns:p14="http://schemas.microsoft.com/office/powerpoint/2010/main" val="2987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5487-4C29-ACB7-76FF-DD3621A3BFDD}"/>
              </a:ext>
            </a:extLst>
          </p:cNvPr>
          <p:cNvSpPr>
            <a:spLocks noGrp="1"/>
          </p:cNvSpPr>
          <p:nvPr>
            <p:ph type="title"/>
          </p:nvPr>
        </p:nvSpPr>
        <p:spPr/>
        <p:txBody>
          <a:bodyPr>
            <a:normAutofit fontScale="90000"/>
          </a:bodyPr>
          <a:lstStyle/>
          <a:p>
            <a:r>
              <a:rPr lang="en-US" dirty="0"/>
              <a:t>Other Research Interests</a:t>
            </a:r>
          </a:p>
        </p:txBody>
      </p:sp>
      <p:sp>
        <p:nvSpPr>
          <p:cNvPr id="4" name="Slide Number Placeholder 3">
            <a:extLst>
              <a:ext uri="{FF2B5EF4-FFF2-40B4-BE49-F238E27FC236}">
                <a16:creationId xmlns:a16="http://schemas.microsoft.com/office/drawing/2014/main" id="{88D46A65-DB82-8BB3-5B79-7322FE0F5A07}"/>
              </a:ext>
            </a:extLst>
          </p:cNvPr>
          <p:cNvSpPr>
            <a:spLocks noGrp="1"/>
          </p:cNvSpPr>
          <p:nvPr>
            <p:ph type="sldNum" sz="quarter" idx="12"/>
          </p:nvPr>
        </p:nvSpPr>
        <p:spPr/>
        <p:txBody>
          <a:bodyPr/>
          <a:lstStyle/>
          <a:p>
            <a:fld id="{353EF040-65F6-4A8A-973D-FD930D3F1E03}" type="slidenum">
              <a:rPr lang="en-US" smtClean="0"/>
              <a:t>39</a:t>
            </a:fld>
            <a:endParaRPr lang="en-US"/>
          </a:p>
        </p:txBody>
      </p:sp>
      <p:sp>
        <p:nvSpPr>
          <p:cNvPr id="12" name="Rectangle: Rounded Corners 11">
            <a:extLst>
              <a:ext uri="{FF2B5EF4-FFF2-40B4-BE49-F238E27FC236}">
                <a16:creationId xmlns:a16="http://schemas.microsoft.com/office/drawing/2014/main" id="{1D262338-A620-89A3-84AE-D71FB370CDFB}"/>
              </a:ext>
            </a:extLst>
          </p:cNvPr>
          <p:cNvSpPr/>
          <p:nvPr/>
        </p:nvSpPr>
        <p:spPr>
          <a:xfrm>
            <a:off x="4769291" y="1215074"/>
            <a:ext cx="2457983" cy="55317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Generative Modeling (Image, spatiotemporal)</a:t>
            </a:r>
          </a:p>
        </p:txBody>
      </p:sp>
      <p:sp>
        <p:nvSpPr>
          <p:cNvPr id="13" name="Rectangle: Rounded Corners 12">
            <a:extLst>
              <a:ext uri="{FF2B5EF4-FFF2-40B4-BE49-F238E27FC236}">
                <a16:creationId xmlns:a16="http://schemas.microsoft.com/office/drawing/2014/main" id="{4B8A8BBA-7C1C-7625-2873-6C91641630CB}"/>
              </a:ext>
            </a:extLst>
          </p:cNvPr>
          <p:cNvSpPr/>
          <p:nvPr/>
        </p:nvSpPr>
        <p:spPr>
          <a:xfrm>
            <a:off x="4769286" y="2032749"/>
            <a:ext cx="2457980" cy="55317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Adversarial Machine Learning</a:t>
            </a:r>
          </a:p>
        </p:txBody>
      </p:sp>
      <p:sp>
        <p:nvSpPr>
          <p:cNvPr id="14" name="Rectangle: Rounded Corners 13">
            <a:extLst>
              <a:ext uri="{FF2B5EF4-FFF2-40B4-BE49-F238E27FC236}">
                <a16:creationId xmlns:a16="http://schemas.microsoft.com/office/drawing/2014/main" id="{58F9D944-47F1-2B0F-D2AB-78753F0E1BBB}"/>
              </a:ext>
            </a:extLst>
          </p:cNvPr>
          <p:cNvSpPr/>
          <p:nvPr/>
        </p:nvSpPr>
        <p:spPr>
          <a:xfrm>
            <a:off x="4769287" y="2851187"/>
            <a:ext cx="2457980" cy="55317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Self-supervised Learning</a:t>
            </a:r>
          </a:p>
        </p:txBody>
      </p:sp>
      <p:sp>
        <p:nvSpPr>
          <p:cNvPr id="15" name="Rectangle: Rounded Corners 14">
            <a:extLst>
              <a:ext uri="{FF2B5EF4-FFF2-40B4-BE49-F238E27FC236}">
                <a16:creationId xmlns:a16="http://schemas.microsoft.com/office/drawing/2014/main" id="{191329B6-113F-DA38-5F1B-2639499E48BC}"/>
              </a:ext>
            </a:extLst>
          </p:cNvPr>
          <p:cNvSpPr/>
          <p:nvPr/>
        </p:nvSpPr>
        <p:spPr>
          <a:xfrm>
            <a:off x="4769288" y="3658690"/>
            <a:ext cx="2457980" cy="55317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Physics-informed Neural Network</a:t>
            </a:r>
          </a:p>
        </p:txBody>
      </p:sp>
      <p:sp>
        <p:nvSpPr>
          <p:cNvPr id="16" name="Rectangle: Rounded Corners 15">
            <a:extLst>
              <a:ext uri="{FF2B5EF4-FFF2-40B4-BE49-F238E27FC236}">
                <a16:creationId xmlns:a16="http://schemas.microsoft.com/office/drawing/2014/main" id="{BE994B5B-3F77-1F81-C6BD-D50D706B1045}"/>
              </a:ext>
            </a:extLst>
          </p:cNvPr>
          <p:cNvSpPr/>
          <p:nvPr/>
        </p:nvSpPr>
        <p:spPr>
          <a:xfrm>
            <a:off x="4769286" y="5362214"/>
            <a:ext cx="2457991" cy="60724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ML Applications: Security, Software Engineering, Medical</a:t>
            </a:r>
          </a:p>
        </p:txBody>
      </p:sp>
      <p:sp>
        <p:nvSpPr>
          <p:cNvPr id="17" name="Rectangle: Rounded Corners 16">
            <a:extLst>
              <a:ext uri="{FF2B5EF4-FFF2-40B4-BE49-F238E27FC236}">
                <a16:creationId xmlns:a16="http://schemas.microsoft.com/office/drawing/2014/main" id="{11DADAF1-6D8C-6297-2A17-A6324FBA31A2}"/>
              </a:ext>
            </a:extLst>
          </p:cNvPr>
          <p:cNvSpPr/>
          <p:nvPr/>
        </p:nvSpPr>
        <p:spPr>
          <a:xfrm>
            <a:off x="4769286" y="4510452"/>
            <a:ext cx="2457980" cy="55317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NLP</a:t>
            </a:r>
          </a:p>
        </p:txBody>
      </p:sp>
    </p:spTree>
    <p:extLst>
      <p:ext uri="{BB962C8B-B14F-4D97-AF65-F5344CB8AC3E}">
        <p14:creationId xmlns:p14="http://schemas.microsoft.com/office/powerpoint/2010/main" val="38662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5F7B-A85B-2534-145A-23A7526A6267}"/>
              </a:ext>
            </a:extLst>
          </p:cNvPr>
          <p:cNvSpPr>
            <a:spLocks noGrp="1"/>
          </p:cNvSpPr>
          <p:nvPr>
            <p:ph type="title"/>
          </p:nvPr>
        </p:nvSpPr>
        <p:spPr/>
        <p:txBody>
          <a:bodyPr>
            <a:normAutofit fontScale="90000"/>
          </a:bodyPr>
          <a:lstStyle/>
          <a:p>
            <a:r>
              <a:rPr lang="en-US" dirty="0"/>
              <a:t>Time Series Data</a:t>
            </a:r>
          </a:p>
        </p:txBody>
      </p:sp>
      <p:sp>
        <p:nvSpPr>
          <p:cNvPr id="4" name="Slide Number Placeholder 3">
            <a:extLst>
              <a:ext uri="{FF2B5EF4-FFF2-40B4-BE49-F238E27FC236}">
                <a16:creationId xmlns:a16="http://schemas.microsoft.com/office/drawing/2014/main" id="{9F8B4147-34EC-0DF3-F260-A3F2DEA413E2}"/>
              </a:ext>
            </a:extLst>
          </p:cNvPr>
          <p:cNvSpPr>
            <a:spLocks noGrp="1"/>
          </p:cNvSpPr>
          <p:nvPr>
            <p:ph type="sldNum" sz="quarter" idx="12"/>
          </p:nvPr>
        </p:nvSpPr>
        <p:spPr>
          <a:xfrm>
            <a:off x="8610600" y="6399309"/>
            <a:ext cx="2743200" cy="365125"/>
          </a:xfrm>
          <a:ln w="19050">
            <a:noFill/>
          </a:ln>
        </p:spPr>
        <p:txBody>
          <a:bodyPr/>
          <a:lstStyle/>
          <a:p>
            <a:fld id="{353EF040-65F6-4A8A-973D-FD930D3F1E03}" type="slidenum">
              <a:rPr lang="en-US" smtClean="0"/>
              <a:t>4</a:t>
            </a:fld>
            <a:endParaRPr lang="en-US"/>
          </a:p>
        </p:txBody>
      </p:sp>
      <p:pic>
        <p:nvPicPr>
          <p:cNvPr id="8" name="Picture 7">
            <a:extLst>
              <a:ext uri="{FF2B5EF4-FFF2-40B4-BE49-F238E27FC236}">
                <a16:creationId xmlns:a16="http://schemas.microsoft.com/office/drawing/2014/main" id="{8B291122-B2C2-174F-DD9F-E13864160FCF}"/>
              </a:ext>
            </a:extLst>
          </p:cNvPr>
          <p:cNvPicPr>
            <a:picLocks noChangeAspect="1"/>
          </p:cNvPicPr>
          <p:nvPr/>
        </p:nvPicPr>
        <p:blipFill rotWithShape="1">
          <a:blip r:embed="rId2"/>
          <a:srcRect b="7010"/>
          <a:stretch/>
        </p:blipFill>
        <p:spPr>
          <a:xfrm>
            <a:off x="660530" y="1197518"/>
            <a:ext cx="3710704" cy="2477350"/>
          </a:xfrm>
          <a:prstGeom prst="rect">
            <a:avLst/>
          </a:prstGeom>
          <a:ln w="19050">
            <a:solidFill>
              <a:schemeClr val="tx1"/>
            </a:solidFill>
          </a:ln>
        </p:spPr>
      </p:pic>
      <p:pic>
        <p:nvPicPr>
          <p:cNvPr id="1026" name="Picture 2">
            <a:extLst>
              <a:ext uri="{FF2B5EF4-FFF2-40B4-BE49-F238E27FC236}">
                <a16:creationId xmlns:a16="http://schemas.microsoft.com/office/drawing/2014/main" id="{BDEB9B91-A82F-8CF2-8207-F7ADB3ECB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30" y="4046205"/>
            <a:ext cx="3710703" cy="231919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537BCB1-1FDB-A35F-1104-8137BC6C1018}"/>
              </a:ext>
            </a:extLst>
          </p:cNvPr>
          <p:cNvPicPr>
            <a:picLocks noChangeAspect="1"/>
          </p:cNvPicPr>
          <p:nvPr/>
        </p:nvPicPr>
        <p:blipFill rotWithShape="1">
          <a:blip r:embed="rId4"/>
          <a:srcRect b="11296"/>
          <a:stretch/>
        </p:blipFill>
        <p:spPr>
          <a:xfrm>
            <a:off x="7820764" y="4046205"/>
            <a:ext cx="3733173" cy="2319190"/>
          </a:xfrm>
          <a:prstGeom prst="rect">
            <a:avLst/>
          </a:prstGeom>
          <a:ln w="19050">
            <a:solidFill>
              <a:schemeClr val="tx1"/>
            </a:solidFill>
          </a:ln>
        </p:spPr>
      </p:pic>
      <p:pic>
        <p:nvPicPr>
          <p:cNvPr id="11" name="Picture 10">
            <a:extLst>
              <a:ext uri="{FF2B5EF4-FFF2-40B4-BE49-F238E27FC236}">
                <a16:creationId xmlns:a16="http://schemas.microsoft.com/office/drawing/2014/main" id="{E765A88E-131D-2DA1-5AD8-CADF40876FC1}"/>
              </a:ext>
            </a:extLst>
          </p:cNvPr>
          <p:cNvPicPr>
            <a:picLocks noChangeAspect="1"/>
          </p:cNvPicPr>
          <p:nvPr/>
        </p:nvPicPr>
        <p:blipFill>
          <a:blip r:embed="rId5"/>
          <a:stretch>
            <a:fillRect/>
          </a:stretch>
        </p:blipFill>
        <p:spPr>
          <a:xfrm>
            <a:off x="4617944" y="4046205"/>
            <a:ext cx="2945131" cy="2319190"/>
          </a:xfrm>
          <a:prstGeom prst="rect">
            <a:avLst/>
          </a:prstGeom>
          <a:ln w="19050">
            <a:solidFill>
              <a:schemeClr val="tx1"/>
            </a:solidFill>
          </a:ln>
        </p:spPr>
      </p:pic>
      <p:pic>
        <p:nvPicPr>
          <p:cNvPr id="13" name="Picture 12" descr="A screenshot of a map&#10;&#10;Description automatically generated">
            <a:extLst>
              <a:ext uri="{FF2B5EF4-FFF2-40B4-BE49-F238E27FC236}">
                <a16:creationId xmlns:a16="http://schemas.microsoft.com/office/drawing/2014/main" id="{D4F894E2-560B-1662-6D46-362D48A5C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3434" y="1211067"/>
            <a:ext cx="2945131" cy="2467559"/>
          </a:xfrm>
          <a:prstGeom prst="rect">
            <a:avLst/>
          </a:prstGeom>
          <a:ln w="19050">
            <a:solidFill>
              <a:schemeClr val="tx1"/>
            </a:solidFill>
          </a:ln>
        </p:spPr>
      </p:pic>
      <p:pic>
        <p:nvPicPr>
          <p:cNvPr id="1028" name="Picture 4">
            <a:extLst>
              <a:ext uri="{FF2B5EF4-FFF2-40B4-BE49-F238E27FC236}">
                <a16:creationId xmlns:a16="http://schemas.microsoft.com/office/drawing/2014/main" id="{7A6A2A9F-7ACC-9A13-9476-E80CFCD305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0765" y="1211067"/>
            <a:ext cx="3733801" cy="252980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F2F349-A497-A165-D2EE-22646C705AE4}"/>
              </a:ext>
            </a:extLst>
          </p:cNvPr>
          <p:cNvSpPr txBox="1"/>
          <p:nvPr/>
        </p:nvSpPr>
        <p:spPr>
          <a:xfrm>
            <a:off x="1748556" y="3727775"/>
            <a:ext cx="1834348" cy="369332"/>
          </a:xfrm>
          <a:prstGeom prst="rect">
            <a:avLst/>
          </a:prstGeom>
          <a:noFill/>
        </p:spPr>
        <p:txBody>
          <a:bodyPr wrap="none" rtlCol="0">
            <a:spAutoFit/>
          </a:bodyPr>
          <a:lstStyle/>
          <a:p>
            <a:r>
              <a:rPr lang="en-US" dirty="0"/>
              <a:t>Disease Outbreak</a:t>
            </a:r>
          </a:p>
        </p:txBody>
      </p:sp>
      <p:sp>
        <p:nvSpPr>
          <p:cNvPr id="16" name="TextBox 15">
            <a:extLst>
              <a:ext uri="{FF2B5EF4-FFF2-40B4-BE49-F238E27FC236}">
                <a16:creationId xmlns:a16="http://schemas.microsoft.com/office/drawing/2014/main" id="{9A3508BB-8994-B5D7-5D41-183870212DE3}"/>
              </a:ext>
            </a:extLst>
          </p:cNvPr>
          <p:cNvSpPr txBox="1"/>
          <p:nvPr/>
        </p:nvSpPr>
        <p:spPr>
          <a:xfrm>
            <a:off x="1956882" y="828186"/>
            <a:ext cx="1417696" cy="369332"/>
          </a:xfrm>
          <a:prstGeom prst="rect">
            <a:avLst/>
          </a:prstGeom>
          <a:noFill/>
        </p:spPr>
        <p:txBody>
          <a:bodyPr wrap="none" rtlCol="0">
            <a:spAutoFit/>
          </a:bodyPr>
          <a:lstStyle/>
          <a:p>
            <a:r>
              <a:rPr lang="en-US" dirty="0"/>
              <a:t>Stock Market</a:t>
            </a:r>
          </a:p>
        </p:txBody>
      </p:sp>
      <p:sp>
        <p:nvSpPr>
          <p:cNvPr id="17" name="TextBox 16">
            <a:extLst>
              <a:ext uri="{FF2B5EF4-FFF2-40B4-BE49-F238E27FC236}">
                <a16:creationId xmlns:a16="http://schemas.microsoft.com/office/drawing/2014/main" id="{7F97951F-CB3E-24A8-EB4B-E479D8A85962}"/>
              </a:ext>
            </a:extLst>
          </p:cNvPr>
          <p:cNvSpPr txBox="1"/>
          <p:nvPr/>
        </p:nvSpPr>
        <p:spPr>
          <a:xfrm>
            <a:off x="5758315" y="842612"/>
            <a:ext cx="756746" cy="369332"/>
          </a:xfrm>
          <a:prstGeom prst="rect">
            <a:avLst/>
          </a:prstGeom>
          <a:noFill/>
        </p:spPr>
        <p:txBody>
          <a:bodyPr wrap="none" rtlCol="0">
            <a:spAutoFit/>
          </a:bodyPr>
          <a:lstStyle/>
          <a:p>
            <a:r>
              <a:rPr lang="en-US" dirty="0"/>
              <a:t>Traffic</a:t>
            </a:r>
          </a:p>
        </p:txBody>
      </p:sp>
      <p:sp>
        <p:nvSpPr>
          <p:cNvPr id="18" name="TextBox 17">
            <a:extLst>
              <a:ext uri="{FF2B5EF4-FFF2-40B4-BE49-F238E27FC236}">
                <a16:creationId xmlns:a16="http://schemas.microsoft.com/office/drawing/2014/main" id="{0E66B48D-F85A-57A3-F89D-65DF74E6E32D}"/>
              </a:ext>
            </a:extLst>
          </p:cNvPr>
          <p:cNvSpPr txBox="1"/>
          <p:nvPr/>
        </p:nvSpPr>
        <p:spPr>
          <a:xfrm>
            <a:off x="5459259" y="3689229"/>
            <a:ext cx="1447576" cy="369332"/>
          </a:xfrm>
          <a:prstGeom prst="rect">
            <a:avLst/>
          </a:prstGeom>
          <a:noFill/>
        </p:spPr>
        <p:txBody>
          <a:bodyPr wrap="none" rtlCol="0">
            <a:spAutoFit/>
          </a:bodyPr>
          <a:lstStyle/>
          <a:p>
            <a:r>
              <a:rPr lang="en-US" dirty="0"/>
              <a:t>Energy Usage</a:t>
            </a:r>
          </a:p>
        </p:txBody>
      </p:sp>
      <p:sp>
        <p:nvSpPr>
          <p:cNvPr id="19" name="TextBox 18">
            <a:extLst>
              <a:ext uri="{FF2B5EF4-FFF2-40B4-BE49-F238E27FC236}">
                <a16:creationId xmlns:a16="http://schemas.microsoft.com/office/drawing/2014/main" id="{AB8F76FD-6372-D42E-B9C8-01E3A25E59D9}"/>
              </a:ext>
            </a:extLst>
          </p:cNvPr>
          <p:cNvSpPr txBox="1"/>
          <p:nvPr/>
        </p:nvSpPr>
        <p:spPr>
          <a:xfrm>
            <a:off x="9230557" y="831118"/>
            <a:ext cx="1170705" cy="369332"/>
          </a:xfrm>
          <a:prstGeom prst="rect">
            <a:avLst/>
          </a:prstGeom>
          <a:noFill/>
        </p:spPr>
        <p:txBody>
          <a:bodyPr wrap="none" rtlCol="0">
            <a:spAutoFit/>
          </a:bodyPr>
          <a:lstStyle/>
          <a:p>
            <a:r>
              <a:rPr lang="en-US" dirty="0"/>
              <a:t>Solar Flare</a:t>
            </a:r>
          </a:p>
        </p:txBody>
      </p:sp>
      <p:sp>
        <p:nvSpPr>
          <p:cNvPr id="20" name="TextBox 19">
            <a:extLst>
              <a:ext uri="{FF2B5EF4-FFF2-40B4-BE49-F238E27FC236}">
                <a16:creationId xmlns:a16="http://schemas.microsoft.com/office/drawing/2014/main" id="{1A753289-BBFE-55C7-0B09-DCB41AD7C606}"/>
              </a:ext>
            </a:extLst>
          </p:cNvPr>
          <p:cNvSpPr txBox="1"/>
          <p:nvPr/>
        </p:nvSpPr>
        <p:spPr>
          <a:xfrm>
            <a:off x="9367613" y="3708872"/>
            <a:ext cx="896592" cy="369332"/>
          </a:xfrm>
          <a:prstGeom prst="rect">
            <a:avLst/>
          </a:prstGeom>
          <a:noFill/>
        </p:spPr>
        <p:txBody>
          <a:bodyPr wrap="none" rtlCol="0">
            <a:spAutoFit/>
          </a:bodyPr>
          <a:lstStyle/>
          <a:p>
            <a:r>
              <a:rPr lang="en-US" dirty="0"/>
              <a:t>Climate</a:t>
            </a:r>
          </a:p>
        </p:txBody>
      </p:sp>
    </p:spTree>
    <p:extLst>
      <p:ext uri="{BB962C8B-B14F-4D97-AF65-F5344CB8AC3E}">
        <p14:creationId xmlns:p14="http://schemas.microsoft.com/office/powerpoint/2010/main" val="296412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0C96-F2D8-D537-6C00-FA503C3DE971}"/>
              </a:ext>
            </a:extLst>
          </p:cNvPr>
          <p:cNvSpPr>
            <a:spLocks noGrp="1"/>
          </p:cNvSpPr>
          <p:nvPr>
            <p:ph type="title"/>
          </p:nvPr>
        </p:nvSpPr>
        <p:spPr>
          <a:xfrm>
            <a:off x="470517" y="155819"/>
            <a:ext cx="10883282" cy="672367"/>
          </a:xfrm>
        </p:spPr>
        <p:txBody>
          <a:bodyPr>
            <a:normAutofit fontScale="90000"/>
          </a:bodyPr>
          <a:lstStyle/>
          <a:p>
            <a:r>
              <a:rPr lang="en-US" dirty="0"/>
              <a:t>Publications</a:t>
            </a:r>
          </a:p>
        </p:txBody>
      </p:sp>
      <p:sp>
        <p:nvSpPr>
          <p:cNvPr id="3" name="Content Placeholder 2">
            <a:extLst>
              <a:ext uri="{FF2B5EF4-FFF2-40B4-BE49-F238E27FC236}">
                <a16:creationId xmlns:a16="http://schemas.microsoft.com/office/drawing/2014/main" id="{821BA753-D361-E9F9-C177-1EBDE963067B}"/>
              </a:ext>
            </a:extLst>
          </p:cNvPr>
          <p:cNvSpPr>
            <a:spLocks noGrp="1"/>
          </p:cNvSpPr>
          <p:nvPr>
            <p:ph idx="1"/>
          </p:nvPr>
        </p:nvSpPr>
        <p:spPr>
          <a:xfrm>
            <a:off x="470517" y="1169009"/>
            <a:ext cx="11354539" cy="5274286"/>
          </a:xfrm>
        </p:spPr>
        <p:txBody>
          <a:bodyPr>
            <a:normAutofit fontScale="62500" lnSpcReduction="20000"/>
          </a:bodyPr>
          <a:lstStyle/>
          <a:p>
            <a:pPr marL="457200" indent="-457200" algn="just">
              <a:buFont typeface="+mj-lt"/>
              <a:buAutoNum type="arabicPeriod"/>
            </a:pPr>
            <a:r>
              <a:rPr lang="en-US" sz="2000" b="1" dirty="0"/>
              <a:t>Asadullah Hill Galib</a:t>
            </a:r>
            <a:r>
              <a:rPr lang="en-US" sz="2000" dirty="0"/>
              <a:t>, Pang-Ning Tan, &amp; Lifeng Luo (2024). Conditional Diffusion Model for Generating Time Series with Extreme Events. </a:t>
            </a:r>
            <a:r>
              <a:rPr lang="en-US" sz="2000" b="1" dirty="0"/>
              <a:t>Under Submission</a:t>
            </a:r>
            <a:r>
              <a:rPr lang="en-US" sz="2000" dirty="0"/>
              <a:t>.</a:t>
            </a:r>
            <a:endParaRPr lang="en-US" sz="2000" b="1" dirty="0"/>
          </a:p>
          <a:p>
            <a:pPr marL="457200" indent="-457200" algn="just">
              <a:buFont typeface="+mj-lt"/>
              <a:buAutoNum type="arabicPeriod"/>
            </a:pPr>
            <a:r>
              <a:rPr lang="en-US" sz="2000" dirty="0"/>
              <a:t>Yue Deng,</a:t>
            </a:r>
            <a:r>
              <a:rPr lang="en-US" sz="2000" b="1" dirty="0"/>
              <a:t> Asadullah Hill Galib</a:t>
            </a:r>
            <a:r>
              <a:rPr lang="en-US" sz="2000" dirty="0"/>
              <a:t>, Pang-Ning Tan, &amp; Lifeng Luo (2023). Unraveling Block Maxima Forecasting Models with Counterfactual Explanation. </a:t>
            </a:r>
            <a:r>
              <a:rPr lang="en-US" sz="2000" b="1" dirty="0"/>
              <a:t>Under Submission</a:t>
            </a:r>
            <a:r>
              <a:rPr lang="en-US" sz="2000" dirty="0"/>
              <a:t>.</a:t>
            </a:r>
          </a:p>
          <a:p>
            <a:pPr marL="457200" indent="-457200" algn="just">
              <a:buFont typeface="+mj-lt"/>
              <a:buAutoNum type="arabicPeriod"/>
            </a:pPr>
            <a:r>
              <a:rPr lang="en-US" sz="2000" b="1" dirty="0"/>
              <a:t>Asadullah Hill Galib</a:t>
            </a:r>
            <a:r>
              <a:rPr lang="en-US" sz="2000" dirty="0"/>
              <a:t>, Pang-Ning Tan, &amp; Lifeng Luo (2023). </a:t>
            </a:r>
            <a:r>
              <a:rPr lang="en-US" sz="2000" dirty="0" err="1"/>
              <a:t>SimEXT</a:t>
            </a:r>
            <a:r>
              <a:rPr lang="en-US" sz="2000" dirty="0"/>
              <a:t>: Self-supervised Representation Learning for Extreme Values in Time Series. In Proceedings of the 23rd IEEE International Conference on Data Mining, </a:t>
            </a:r>
            <a:r>
              <a:rPr lang="en-US" sz="2000" b="1" dirty="0"/>
              <a:t>ICDM 2023 </a:t>
            </a:r>
            <a:r>
              <a:rPr lang="en-US" sz="2000" dirty="0"/>
              <a:t>(pp. 1031-1036), IEEE.</a:t>
            </a:r>
            <a:endParaRPr lang="en-US" sz="2000" b="1" dirty="0"/>
          </a:p>
          <a:p>
            <a:pPr marL="457200" indent="-457200" algn="just">
              <a:buFont typeface="+mj-lt"/>
              <a:buAutoNum type="arabicPeriod"/>
            </a:pPr>
            <a:r>
              <a:rPr lang="en-US" sz="2000" b="1" dirty="0"/>
              <a:t>Asadullah Hill Galib</a:t>
            </a:r>
            <a:r>
              <a:rPr lang="en-US" sz="2000" dirty="0"/>
              <a:t>, Andrew McDonald, Pang-Ning Tan, &amp; Lifeng Luo (2023). Self-Recover: Forecasting Block Maxima in Time Series from Predictors with Disparate Temporal Coverage using Self-Supervised Learning. In Proceedings of the Thirty-Second International Joint Conference on Artificial Intelligence, </a:t>
            </a:r>
            <a:r>
              <a:rPr lang="en-US" sz="2000" b="1" dirty="0"/>
              <a:t>IJCAI 2023 </a:t>
            </a:r>
            <a:r>
              <a:rPr lang="en-US" sz="2000" dirty="0"/>
              <a:t>(pp. 3723-3731).</a:t>
            </a:r>
          </a:p>
          <a:p>
            <a:pPr marL="457200" indent="-457200" algn="just">
              <a:buFont typeface="+mj-lt"/>
              <a:buAutoNum type="arabicPeriod"/>
            </a:pPr>
            <a:r>
              <a:rPr lang="en-US" sz="2000" b="1" dirty="0"/>
              <a:t>Asadullah Hill Galib</a:t>
            </a:r>
            <a:r>
              <a:rPr lang="en-US" sz="2000" dirty="0"/>
              <a:t>, Andrew McDonald, Tyler Wilson, Lifeng Luo, &amp; Pang-Ning Tan (2022). DeepExtrema: A Deep Learning Approach for Forecasting Block Maxima in Time Series Data. In Proceedings of the Thirty-First International Joint Conference on Artificial Intelligence, </a:t>
            </a:r>
            <a:r>
              <a:rPr lang="en-US" sz="2000" b="1" dirty="0"/>
              <a:t>IJCAI 2022</a:t>
            </a:r>
            <a:r>
              <a:rPr lang="en-US" sz="2000" dirty="0"/>
              <a:t> (pp. 2980-2986).      </a:t>
            </a:r>
          </a:p>
          <a:p>
            <a:pPr marL="457200" indent="-457200" algn="just">
              <a:buFont typeface="+mj-lt"/>
              <a:buAutoNum type="arabicPeriod"/>
            </a:pPr>
            <a:r>
              <a:rPr lang="en-US" sz="2000" dirty="0"/>
              <a:t>Tyler Wilson, </a:t>
            </a:r>
            <a:r>
              <a:rPr lang="en-US" sz="2000" b="1" dirty="0"/>
              <a:t>Asadullah Hill Galib</a:t>
            </a:r>
            <a:r>
              <a:rPr lang="en-US" sz="2000" dirty="0"/>
              <a:t>, Pang-Ning Tan, &amp; Lifeng Luo (2022). Beyond Point Prediction: Capturing Zero-Inflated &amp; Heavy-Tailed Spatiotemporal Data with Deep Extreme Mixture Models. In Proceedings of ACM SIGKDD International Conference on Knowledge Discovery and Data Mining (</a:t>
            </a:r>
            <a:r>
              <a:rPr lang="en-US" sz="2000" b="1" dirty="0"/>
              <a:t>KDD 2022</a:t>
            </a:r>
            <a:r>
              <a:rPr lang="en-US" sz="2000" dirty="0"/>
              <a:t>), Washington, DC.</a:t>
            </a:r>
          </a:p>
          <a:p>
            <a:pPr marL="457200" indent="-457200" algn="just">
              <a:buFont typeface="+mj-lt"/>
              <a:buAutoNum type="arabicPeriod"/>
            </a:pPr>
            <a:r>
              <a:rPr lang="en-US" sz="2000" dirty="0"/>
              <a:t>Tyler Wilson, Pang-Ning Tan, Lifeng Luo, and </a:t>
            </a:r>
            <a:r>
              <a:rPr lang="en-US" sz="2000" b="1" dirty="0"/>
              <a:t>Asadullah Hill Galib </a:t>
            </a:r>
            <a:r>
              <a:rPr lang="en-US" sz="2000" dirty="0"/>
              <a:t>(2021). Deep Learning With Extreme Value Theory for Modeling Precipitation Events. In </a:t>
            </a:r>
            <a:r>
              <a:rPr lang="en-US" sz="2000" b="1" dirty="0"/>
              <a:t>AGU</a:t>
            </a:r>
            <a:r>
              <a:rPr lang="en-US" sz="2000" dirty="0"/>
              <a:t> Fall Meeting Abstracts, vol. 2021, pp. A15Q-07.</a:t>
            </a:r>
          </a:p>
          <a:p>
            <a:pPr marL="457200" indent="-457200" algn="just">
              <a:buFont typeface="+mj-lt"/>
              <a:buAutoNum type="arabicPeriod"/>
            </a:pPr>
            <a:r>
              <a:rPr lang="en-US" sz="2000" dirty="0"/>
              <a:t>Luke Cullen*, </a:t>
            </a:r>
            <a:r>
              <a:rPr lang="en-US" sz="2000" b="1" dirty="0"/>
              <a:t>Asadullah Hill Galib*</a:t>
            </a:r>
            <a:r>
              <a:rPr lang="en-US" sz="2000" dirty="0"/>
              <a:t>, Andrew William Smith*, </a:t>
            </a:r>
            <a:r>
              <a:rPr lang="en-US" sz="2000" dirty="0" err="1"/>
              <a:t>Debvrat</a:t>
            </a:r>
            <a:r>
              <a:rPr lang="en-US" sz="2000" dirty="0"/>
              <a:t> Varshney*, Edward Brown, Peter Chi, </a:t>
            </a:r>
            <a:r>
              <a:rPr lang="en-US" sz="2000" dirty="0" err="1"/>
              <a:t>Xiangning</a:t>
            </a:r>
            <a:r>
              <a:rPr lang="en-US" sz="2000" dirty="0"/>
              <a:t> Chu, and Filip Svoboda (2022). Can We Forecast and Detect Earthquakes From Heterogeneous Multivariate Time Series Data? In I Can’t Believe It’s Not Better Workshop: Understanding Deep Learning Through Empirical Falsification. (</a:t>
            </a:r>
            <a:r>
              <a:rPr lang="en-US" sz="2000" b="1" dirty="0"/>
              <a:t>ICBINB@ </a:t>
            </a:r>
            <a:r>
              <a:rPr lang="en-US" sz="2000" b="1" dirty="0" err="1"/>
              <a:t>NeurIPS</a:t>
            </a:r>
            <a:r>
              <a:rPr lang="en-US" sz="2000" b="1" dirty="0"/>
              <a:t> 2022</a:t>
            </a:r>
            <a:r>
              <a:rPr lang="en-US" sz="2000" dirty="0"/>
              <a:t>).  </a:t>
            </a:r>
          </a:p>
          <a:p>
            <a:pPr marL="457200" indent="-457200" algn="just">
              <a:buFont typeface="+mj-lt"/>
              <a:buAutoNum type="arabicPeriod"/>
            </a:pPr>
            <a:r>
              <a:rPr lang="en-US" sz="2000" dirty="0"/>
              <a:t>Luke Cullen*, </a:t>
            </a:r>
            <a:r>
              <a:rPr lang="en-US" sz="2000" b="1" dirty="0"/>
              <a:t>Asadullah Hill Galib*</a:t>
            </a:r>
            <a:r>
              <a:rPr lang="en-US" sz="2000" dirty="0"/>
              <a:t>, Andrew William Smith*, </a:t>
            </a:r>
            <a:r>
              <a:rPr lang="en-US" sz="2000" dirty="0" err="1"/>
              <a:t>Debvrat</a:t>
            </a:r>
            <a:r>
              <a:rPr lang="en-US" sz="2000" dirty="0"/>
              <a:t> Varshney*, Edward Brown, Peter Chi, </a:t>
            </a:r>
            <a:r>
              <a:rPr lang="en-US" sz="2000" dirty="0" err="1"/>
              <a:t>Xiangning</a:t>
            </a:r>
            <a:r>
              <a:rPr lang="en-US" sz="2000" dirty="0"/>
              <a:t> Chu, and Filip Svoboda (2024). A Global Analysis of Pre-Earthquake Ionospheric Anomalies. </a:t>
            </a:r>
            <a:r>
              <a:rPr lang="en-US" sz="2000" b="1" dirty="0"/>
              <a:t>Under Submission</a:t>
            </a:r>
            <a:r>
              <a:rPr lang="en-US" sz="2000" dirty="0"/>
              <a:t>.</a:t>
            </a:r>
          </a:p>
          <a:p>
            <a:pPr marL="457200" indent="-457200" algn="just">
              <a:buFont typeface="+mj-lt"/>
              <a:buAutoNum type="arabicPeriod"/>
            </a:pPr>
            <a:r>
              <a:rPr lang="en-US" sz="2000" dirty="0"/>
              <a:t>Luke Cullen*, </a:t>
            </a:r>
            <a:r>
              <a:rPr lang="en-US" sz="2000" b="1" dirty="0"/>
              <a:t>Asadullah Hill Galib*</a:t>
            </a:r>
            <a:r>
              <a:rPr lang="en-US" sz="2000" dirty="0"/>
              <a:t>, Andrew William Smith*, </a:t>
            </a:r>
            <a:r>
              <a:rPr lang="en-US" sz="2000" dirty="0" err="1"/>
              <a:t>Debvrat</a:t>
            </a:r>
            <a:r>
              <a:rPr lang="en-US" sz="2000" dirty="0"/>
              <a:t> Varshney*, Edward Brown, Peter Chi, </a:t>
            </a:r>
            <a:r>
              <a:rPr lang="en-US" sz="2000" dirty="0" err="1"/>
              <a:t>Xiangning</a:t>
            </a:r>
            <a:r>
              <a:rPr lang="en-US" sz="2000" dirty="0"/>
              <a:t> Chu, and Filip Svoboda (2022). Open-Source Data Pipelines and Statistical Tool for Studying Pre-Seismic and Post-Seismic Disturbances in the Ionosphere and Geomagnetic Field. In </a:t>
            </a:r>
            <a:r>
              <a:rPr lang="en-US" sz="2000" b="1" dirty="0"/>
              <a:t>AGU</a:t>
            </a:r>
            <a:r>
              <a:rPr lang="en-US" sz="2000" dirty="0"/>
              <a:t> Fall Meeting 2022.</a:t>
            </a:r>
          </a:p>
          <a:p>
            <a:pPr marL="457200" indent="-457200" algn="just">
              <a:buFont typeface="+mj-lt"/>
              <a:buAutoNum type="arabicPeriod"/>
            </a:pPr>
            <a:r>
              <a:rPr lang="en-US" sz="2000" dirty="0"/>
              <a:t>Luke Cullen*, </a:t>
            </a:r>
            <a:r>
              <a:rPr lang="en-US" sz="2000" b="1" dirty="0"/>
              <a:t>Asadullah Hill Galib*</a:t>
            </a:r>
            <a:r>
              <a:rPr lang="en-US" sz="2000" dirty="0"/>
              <a:t>, Andrew William Smith*, </a:t>
            </a:r>
            <a:r>
              <a:rPr lang="en-US" sz="2000" dirty="0" err="1"/>
              <a:t>Debvrat</a:t>
            </a:r>
            <a:r>
              <a:rPr lang="en-US" sz="2000" dirty="0"/>
              <a:t> Varshney*, Edward Brown, Peter Chi, </a:t>
            </a:r>
            <a:r>
              <a:rPr lang="en-US" sz="2000" dirty="0" err="1"/>
              <a:t>Xiangning</a:t>
            </a:r>
            <a:r>
              <a:rPr lang="en-US" sz="2000" dirty="0"/>
              <a:t> Chu, and Filip Svoboda (2022). Comprehensive Statistical Analysis of Ionospheric and Geomagnetic Signatures Before and After Earthquakes. In </a:t>
            </a:r>
            <a:r>
              <a:rPr lang="en-US" sz="2000" b="1" dirty="0"/>
              <a:t>AGU</a:t>
            </a:r>
            <a:r>
              <a:rPr lang="en-US" sz="2000" dirty="0"/>
              <a:t> Fall Meeting 2022.</a:t>
            </a:r>
          </a:p>
          <a:p>
            <a:pPr marL="457200" indent="-457200" algn="just">
              <a:buFont typeface="+mj-lt"/>
              <a:buAutoNum type="arabicPeriod"/>
            </a:pPr>
            <a:r>
              <a:rPr lang="en-US" sz="2000" dirty="0"/>
              <a:t>Luke Cullen*, </a:t>
            </a:r>
            <a:r>
              <a:rPr lang="en-US" sz="2000" b="1" dirty="0"/>
              <a:t>Asadullah Hill Galib*</a:t>
            </a:r>
            <a:r>
              <a:rPr lang="en-US" sz="2000" dirty="0"/>
              <a:t>, Andrew William Smith*, </a:t>
            </a:r>
            <a:r>
              <a:rPr lang="en-US" sz="2000" dirty="0" err="1"/>
              <a:t>Debvrat</a:t>
            </a:r>
            <a:r>
              <a:rPr lang="en-US" sz="2000" dirty="0"/>
              <a:t> Varshney*, Edward Brown, Peter Chi, </a:t>
            </a:r>
            <a:r>
              <a:rPr lang="en-US" sz="2000" dirty="0" err="1"/>
              <a:t>Xiangning</a:t>
            </a:r>
            <a:r>
              <a:rPr lang="en-US" sz="2000" dirty="0"/>
              <a:t> Chu, and Filip Svoboda (2022). Multimodal Machine Learning for Earthquake Identification and Forecasting. In </a:t>
            </a:r>
            <a:r>
              <a:rPr lang="en-US" sz="2000" b="1" dirty="0"/>
              <a:t>AGU</a:t>
            </a:r>
            <a:r>
              <a:rPr lang="en-US" sz="2000" dirty="0"/>
              <a:t> Fall Meeting 2022.</a:t>
            </a:r>
          </a:p>
          <a:p>
            <a:pPr algn="just"/>
            <a:endParaRPr lang="en-US" sz="2000" dirty="0"/>
          </a:p>
        </p:txBody>
      </p:sp>
      <p:sp>
        <p:nvSpPr>
          <p:cNvPr id="4" name="Slide Number Placeholder 3">
            <a:extLst>
              <a:ext uri="{FF2B5EF4-FFF2-40B4-BE49-F238E27FC236}">
                <a16:creationId xmlns:a16="http://schemas.microsoft.com/office/drawing/2014/main" id="{963227D2-963E-6E23-6755-10851029B312}"/>
              </a:ext>
            </a:extLst>
          </p:cNvPr>
          <p:cNvSpPr>
            <a:spLocks noGrp="1"/>
          </p:cNvSpPr>
          <p:nvPr>
            <p:ph type="sldNum" sz="quarter" idx="12"/>
          </p:nvPr>
        </p:nvSpPr>
        <p:spPr/>
        <p:txBody>
          <a:bodyPr/>
          <a:lstStyle/>
          <a:p>
            <a:fld id="{353EF040-65F6-4A8A-973D-FD930D3F1E03}" type="slidenum">
              <a:rPr lang="en-US" smtClean="0"/>
              <a:t>40</a:t>
            </a:fld>
            <a:endParaRPr lang="en-US"/>
          </a:p>
        </p:txBody>
      </p:sp>
      <p:sp>
        <p:nvSpPr>
          <p:cNvPr id="5" name="TextBox 4">
            <a:extLst>
              <a:ext uri="{FF2B5EF4-FFF2-40B4-BE49-F238E27FC236}">
                <a16:creationId xmlns:a16="http://schemas.microsoft.com/office/drawing/2014/main" id="{0E3B519F-5BE1-116B-ACE3-552840B2F98B}"/>
              </a:ext>
            </a:extLst>
          </p:cNvPr>
          <p:cNvSpPr txBox="1"/>
          <p:nvPr/>
        </p:nvSpPr>
        <p:spPr>
          <a:xfrm>
            <a:off x="470517" y="797999"/>
            <a:ext cx="2597762" cy="338554"/>
          </a:xfrm>
          <a:prstGeom prst="rect">
            <a:avLst/>
          </a:prstGeom>
          <a:noFill/>
        </p:spPr>
        <p:txBody>
          <a:bodyPr wrap="none" rtlCol="0">
            <a:spAutoFit/>
          </a:bodyPr>
          <a:lstStyle/>
          <a:p>
            <a:r>
              <a:rPr lang="en-US" sz="1600" dirty="0"/>
              <a:t>* denotes equal contribution</a:t>
            </a:r>
          </a:p>
        </p:txBody>
      </p:sp>
    </p:spTree>
    <p:extLst>
      <p:ext uri="{BB962C8B-B14F-4D97-AF65-F5344CB8AC3E}">
        <p14:creationId xmlns:p14="http://schemas.microsoft.com/office/powerpoint/2010/main" val="3418475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D50CA2-4F73-9092-B977-6367B8AE9DDA}"/>
              </a:ext>
            </a:extLst>
          </p:cNvPr>
          <p:cNvSpPr>
            <a:spLocks noGrp="1"/>
          </p:cNvSpPr>
          <p:nvPr>
            <p:ph type="title"/>
          </p:nvPr>
        </p:nvSpPr>
        <p:spPr>
          <a:xfrm>
            <a:off x="4845050" y="2766218"/>
            <a:ext cx="2501900" cy="1325563"/>
          </a:xfrm>
        </p:spPr>
        <p:txBody>
          <a:bodyPr/>
          <a:lstStyle/>
          <a:p>
            <a:r>
              <a:rPr lang="en-US" dirty="0"/>
              <a:t>Thank you</a:t>
            </a:r>
          </a:p>
        </p:txBody>
      </p:sp>
      <p:sp>
        <p:nvSpPr>
          <p:cNvPr id="4" name="Slide Number Placeholder 3">
            <a:extLst>
              <a:ext uri="{FF2B5EF4-FFF2-40B4-BE49-F238E27FC236}">
                <a16:creationId xmlns:a16="http://schemas.microsoft.com/office/drawing/2014/main" id="{A9254946-1772-B5E2-E228-098FABB8E679}"/>
              </a:ext>
            </a:extLst>
          </p:cNvPr>
          <p:cNvSpPr>
            <a:spLocks noGrp="1"/>
          </p:cNvSpPr>
          <p:nvPr>
            <p:ph type="sldNum" sz="quarter" idx="12"/>
          </p:nvPr>
        </p:nvSpPr>
        <p:spPr/>
        <p:txBody>
          <a:bodyPr/>
          <a:lstStyle/>
          <a:p>
            <a:fld id="{353EF040-65F6-4A8A-973D-FD930D3F1E03}" type="slidenum">
              <a:rPr lang="en-US" smtClean="0"/>
              <a:t>41</a:t>
            </a:fld>
            <a:endParaRPr lang="en-US"/>
          </a:p>
        </p:txBody>
      </p:sp>
    </p:spTree>
    <p:extLst>
      <p:ext uri="{BB962C8B-B14F-4D97-AF65-F5344CB8AC3E}">
        <p14:creationId xmlns:p14="http://schemas.microsoft.com/office/powerpoint/2010/main" val="33080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0B32-28A6-92EF-563F-FA6901252685}"/>
              </a:ext>
            </a:extLst>
          </p:cNvPr>
          <p:cNvSpPr>
            <a:spLocks noGrp="1"/>
          </p:cNvSpPr>
          <p:nvPr>
            <p:ph type="title"/>
          </p:nvPr>
        </p:nvSpPr>
        <p:spPr/>
        <p:txBody>
          <a:bodyPr>
            <a:normAutofit fontScale="90000"/>
          </a:bodyPr>
          <a:lstStyle/>
          <a:p>
            <a:r>
              <a:rPr lang="en-US" dirty="0"/>
              <a:t>Time Series Forecasting of Extreme Values</a:t>
            </a:r>
          </a:p>
        </p:txBody>
      </p:sp>
      <p:sp>
        <p:nvSpPr>
          <p:cNvPr id="4" name="Slide Number Placeholder 3">
            <a:extLst>
              <a:ext uri="{FF2B5EF4-FFF2-40B4-BE49-F238E27FC236}">
                <a16:creationId xmlns:a16="http://schemas.microsoft.com/office/drawing/2014/main" id="{130998DA-619E-6025-42FF-A6D6BB5F1906}"/>
              </a:ext>
            </a:extLst>
          </p:cNvPr>
          <p:cNvSpPr>
            <a:spLocks noGrp="1"/>
          </p:cNvSpPr>
          <p:nvPr>
            <p:ph type="sldNum" sz="quarter" idx="12"/>
          </p:nvPr>
        </p:nvSpPr>
        <p:spPr/>
        <p:txBody>
          <a:bodyPr/>
          <a:lstStyle/>
          <a:p>
            <a:fld id="{353EF040-65F6-4A8A-973D-FD930D3F1E03}" type="slidenum">
              <a:rPr lang="en-US" smtClean="0"/>
              <a:t>5</a:t>
            </a:fld>
            <a:endParaRPr lang="en-US"/>
          </a:p>
        </p:txBody>
      </p:sp>
      <p:pic>
        <p:nvPicPr>
          <p:cNvPr id="8" name="Picture 7" descr="Chart, line chart, histogram&#10;&#10;Description automatically generated">
            <a:extLst>
              <a:ext uri="{FF2B5EF4-FFF2-40B4-BE49-F238E27FC236}">
                <a16:creationId xmlns:a16="http://schemas.microsoft.com/office/drawing/2014/main" id="{1BA18D31-DD61-812A-AB39-087ED5021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885" y="1003541"/>
            <a:ext cx="8008227" cy="5177454"/>
          </a:xfrm>
          <a:prstGeom prst="rect">
            <a:avLst/>
          </a:prstGeom>
        </p:spPr>
      </p:pic>
      <p:sp>
        <p:nvSpPr>
          <p:cNvPr id="18" name="TextBox 17">
            <a:extLst>
              <a:ext uri="{FF2B5EF4-FFF2-40B4-BE49-F238E27FC236}">
                <a16:creationId xmlns:a16="http://schemas.microsoft.com/office/drawing/2014/main" id="{B08CCE1E-89E5-8216-0809-B12F59CD2227}"/>
              </a:ext>
            </a:extLst>
          </p:cNvPr>
          <p:cNvSpPr txBox="1"/>
          <p:nvPr/>
        </p:nvSpPr>
        <p:spPr>
          <a:xfrm>
            <a:off x="7592021" y="1740391"/>
            <a:ext cx="1699266" cy="369332"/>
          </a:xfrm>
          <a:prstGeom prst="rect">
            <a:avLst/>
          </a:prstGeom>
          <a:noFill/>
        </p:spPr>
        <p:txBody>
          <a:bodyPr wrap="square" rtlCol="0">
            <a:spAutoFit/>
          </a:bodyPr>
          <a:lstStyle/>
          <a:p>
            <a:r>
              <a:rPr lang="en-US" dirty="0">
                <a:solidFill>
                  <a:srgbClr val="FF0000"/>
                </a:solidFill>
              </a:rPr>
              <a:t>Block Maxima</a:t>
            </a:r>
          </a:p>
        </p:txBody>
      </p:sp>
      <p:cxnSp>
        <p:nvCxnSpPr>
          <p:cNvPr id="23" name="Straight Arrow Connector 22">
            <a:extLst>
              <a:ext uri="{FF2B5EF4-FFF2-40B4-BE49-F238E27FC236}">
                <a16:creationId xmlns:a16="http://schemas.microsoft.com/office/drawing/2014/main" id="{D39B524F-7F20-8159-B3AC-0C5C305B7045}"/>
              </a:ext>
            </a:extLst>
          </p:cNvPr>
          <p:cNvCxnSpPr>
            <a:cxnSpLocks/>
          </p:cNvCxnSpPr>
          <p:nvPr/>
        </p:nvCxnSpPr>
        <p:spPr>
          <a:xfrm>
            <a:off x="9022638" y="1925057"/>
            <a:ext cx="3244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3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AD2A-8385-6A52-F4F9-972F61641C12}"/>
              </a:ext>
            </a:extLst>
          </p:cNvPr>
          <p:cNvSpPr>
            <a:spLocks noGrp="1"/>
          </p:cNvSpPr>
          <p:nvPr>
            <p:ph type="title"/>
          </p:nvPr>
        </p:nvSpPr>
        <p:spPr>
          <a:xfrm>
            <a:off x="677843" y="194394"/>
            <a:ext cx="10794507" cy="584296"/>
          </a:xfrm>
        </p:spPr>
        <p:txBody>
          <a:bodyPr>
            <a:normAutofit fontScale="90000"/>
          </a:bodyPr>
          <a:lstStyle/>
          <a:p>
            <a:r>
              <a:rPr lang="en-US" dirty="0"/>
              <a:t>Application of Block Maxima Modeling</a:t>
            </a:r>
          </a:p>
        </p:txBody>
      </p:sp>
      <p:sp>
        <p:nvSpPr>
          <p:cNvPr id="4" name="Slide Number Placeholder 3">
            <a:extLst>
              <a:ext uri="{FF2B5EF4-FFF2-40B4-BE49-F238E27FC236}">
                <a16:creationId xmlns:a16="http://schemas.microsoft.com/office/drawing/2014/main" id="{D5A92640-FAD1-8FE3-1745-7ED3A18959ED}"/>
              </a:ext>
            </a:extLst>
          </p:cNvPr>
          <p:cNvSpPr>
            <a:spLocks noGrp="1"/>
          </p:cNvSpPr>
          <p:nvPr>
            <p:ph type="sldNum" sz="quarter" idx="12"/>
          </p:nvPr>
        </p:nvSpPr>
        <p:spPr/>
        <p:txBody>
          <a:bodyPr/>
          <a:lstStyle/>
          <a:p>
            <a:fld id="{353EF040-65F6-4A8A-973D-FD930D3F1E03}" type="slidenum">
              <a:rPr lang="en-US" smtClean="0"/>
              <a:t>6</a:t>
            </a:fld>
            <a:endParaRPr lang="en-US"/>
          </a:p>
        </p:txBody>
      </p:sp>
      <p:sp>
        <p:nvSpPr>
          <p:cNvPr id="11" name="TextBox 10">
            <a:extLst>
              <a:ext uri="{FF2B5EF4-FFF2-40B4-BE49-F238E27FC236}">
                <a16:creationId xmlns:a16="http://schemas.microsoft.com/office/drawing/2014/main" id="{204AAD17-4C32-5B8C-696B-7BFC0924DB6B}"/>
              </a:ext>
            </a:extLst>
          </p:cNvPr>
          <p:cNvSpPr txBox="1"/>
          <p:nvPr/>
        </p:nvSpPr>
        <p:spPr>
          <a:xfrm>
            <a:off x="121776" y="4353661"/>
            <a:ext cx="3879491" cy="646331"/>
          </a:xfrm>
          <a:prstGeom prst="rect">
            <a:avLst/>
          </a:prstGeom>
          <a:noFill/>
        </p:spPr>
        <p:txBody>
          <a:bodyPr wrap="square" rtlCol="0">
            <a:spAutoFit/>
          </a:bodyPr>
          <a:lstStyle/>
          <a:p>
            <a:pPr algn="ctr"/>
            <a:r>
              <a:rPr lang="en-US" dirty="0"/>
              <a:t>Maximum intensity of hurricane affects extreme storm surge and flooding</a:t>
            </a:r>
          </a:p>
        </p:txBody>
      </p:sp>
      <p:sp>
        <p:nvSpPr>
          <p:cNvPr id="12" name="TextBox 11">
            <a:extLst>
              <a:ext uri="{FF2B5EF4-FFF2-40B4-BE49-F238E27FC236}">
                <a16:creationId xmlns:a16="http://schemas.microsoft.com/office/drawing/2014/main" id="{9A17239C-4AC9-1BDC-34B5-2C0D2E365D07}"/>
              </a:ext>
            </a:extLst>
          </p:cNvPr>
          <p:cNvSpPr txBox="1"/>
          <p:nvPr/>
        </p:nvSpPr>
        <p:spPr>
          <a:xfrm>
            <a:off x="8163162" y="4359710"/>
            <a:ext cx="3952172" cy="646331"/>
          </a:xfrm>
          <a:prstGeom prst="rect">
            <a:avLst/>
          </a:prstGeom>
          <a:noFill/>
        </p:spPr>
        <p:txBody>
          <a:bodyPr wrap="none" rtlCol="0">
            <a:spAutoFit/>
          </a:bodyPr>
          <a:lstStyle/>
          <a:p>
            <a:r>
              <a:rPr lang="en-US" dirty="0"/>
              <a:t>Amplitude of seismic waves determines </a:t>
            </a:r>
          </a:p>
          <a:p>
            <a:pPr algn="ctr"/>
            <a:r>
              <a:rPr lang="en-US" dirty="0"/>
              <a:t>energy released by the earthquake</a:t>
            </a:r>
          </a:p>
        </p:txBody>
      </p:sp>
      <p:pic>
        <p:nvPicPr>
          <p:cNvPr id="6" name="Picture 5" descr="A picture containing nature, outdoor, spring, wave&#10;&#10;Description automatically generated">
            <a:extLst>
              <a:ext uri="{FF2B5EF4-FFF2-40B4-BE49-F238E27FC236}">
                <a16:creationId xmlns:a16="http://schemas.microsoft.com/office/drawing/2014/main" id="{0FAF1254-DBFF-D528-0F72-EA8D2D15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5" y="1664216"/>
            <a:ext cx="3924602" cy="2637848"/>
          </a:xfrm>
          <a:prstGeom prst="rect">
            <a:avLst/>
          </a:prstGeom>
        </p:spPr>
      </p:pic>
      <p:pic>
        <p:nvPicPr>
          <p:cNvPr id="7" name="Picture 6">
            <a:extLst>
              <a:ext uri="{FF2B5EF4-FFF2-40B4-BE49-F238E27FC236}">
                <a16:creationId xmlns:a16="http://schemas.microsoft.com/office/drawing/2014/main" id="{9460E36F-6BDC-CB7C-16D8-07DAA103930F}"/>
              </a:ext>
            </a:extLst>
          </p:cNvPr>
          <p:cNvPicPr>
            <a:picLocks noChangeAspect="1"/>
          </p:cNvPicPr>
          <p:nvPr/>
        </p:nvPicPr>
        <p:blipFill>
          <a:blip r:embed="rId3"/>
          <a:stretch>
            <a:fillRect/>
          </a:stretch>
        </p:blipFill>
        <p:spPr>
          <a:xfrm>
            <a:off x="8067733" y="1664216"/>
            <a:ext cx="4047601" cy="2637848"/>
          </a:xfrm>
          <a:prstGeom prst="rect">
            <a:avLst/>
          </a:prstGeom>
        </p:spPr>
      </p:pic>
      <p:pic>
        <p:nvPicPr>
          <p:cNvPr id="8" name="Picture 7">
            <a:extLst>
              <a:ext uri="{FF2B5EF4-FFF2-40B4-BE49-F238E27FC236}">
                <a16:creationId xmlns:a16="http://schemas.microsoft.com/office/drawing/2014/main" id="{513A1692-129E-5EC0-4E36-254AD8A59DCA}"/>
              </a:ext>
            </a:extLst>
          </p:cNvPr>
          <p:cNvPicPr>
            <a:picLocks noChangeAspect="1"/>
          </p:cNvPicPr>
          <p:nvPr/>
        </p:nvPicPr>
        <p:blipFill>
          <a:blip r:embed="rId4"/>
          <a:stretch>
            <a:fillRect/>
          </a:stretch>
        </p:blipFill>
        <p:spPr>
          <a:xfrm>
            <a:off x="4056114" y="1664216"/>
            <a:ext cx="3956773" cy="2637848"/>
          </a:xfrm>
          <a:prstGeom prst="rect">
            <a:avLst/>
          </a:prstGeom>
        </p:spPr>
      </p:pic>
      <p:sp>
        <p:nvSpPr>
          <p:cNvPr id="9" name="TextBox 8">
            <a:extLst>
              <a:ext uri="{FF2B5EF4-FFF2-40B4-BE49-F238E27FC236}">
                <a16:creationId xmlns:a16="http://schemas.microsoft.com/office/drawing/2014/main" id="{E5EA1CA5-EF48-B7C5-E402-9D0647372223}"/>
              </a:ext>
            </a:extLst>
          </p:cNvPr>
          <p:cNvSpPr txBox="1"/>
          <p:nvPr/>
        </p:nvSpPr>
        <p:spPr>
          <a:xfrm>
            <a:off x="4156254" y="4353661"/>
            <a:ext cx="3879491" cy="646331"/>
          </a:xfrm>
          <a:prstGeom prst="rect">
            <a:avLst/>
          </a:prstGeom>
          <a:noFill/>
        </p:spPr>
        <p:txBody>
          <a:bodyPr wrap="square" rtlCol="0">
            <a:spAutoFit/>
          </a:bodyPr>
          <a:lstStyle/>
          <a:p>
            <a:pPr algn="ctr"/>
            <a:r>
              <a:rPr lang="en-US" dirty="0"/>
              <a:t>Extreme Temperature affects health, environment, energy, etc. </a:t>
            </a:r>
          </a:p>
        </p:txBody>
      </p:sp>
    </p:spTree>
    <p:extLst>
      <p:ext uri="{BB962C8B-B14F-4D97-AF65-F5344CB8AC3E}">
        <p14:creationId xmlns:p14="http://schemas.microsoft.com/office/powerpoint/2010/main" val="1580181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0B32-28A6-92EF-563F-FA6901252685}"/>
              </a:ext>
            </a:extLst>
          </p:cNvPr>
          <p:cNvSpPr>
            <a:spLocks noGrp="1"/>
          </p:cNvSpPr>
          <p:nvPr>
            <p:ph type="title"/>
          </p:nvPr>
        </p:nvSpPr>
        <p:spPr/>
        <p:txBody>
          <a:bodyPr>
            <a:normAutofit fontScale="90000"/>
          </a:bodyPr>
          <a:lstStyle/>
          <a:p>
            <a:r>
              <a:rPr lang="en-US" dirty="0"/>
              <a:t>Challenges of Modeling Block Maxima</a:t>
            </a:r>
          </a:p>
        </p:txBody>
      </p:sp>
      <p:sp>
        <p:nvSpPr>
          <p:cNvPr id="6" name="Content Placeholder 5">
            <a:extLst>
              <a:ext uri="{FF2B5EF4-FFF2-40B4-BE49-F238E27FC236}">
                <a16:creationId xmlns:a16="http://schemas.microsoft.com/office/drawing/2014/main" id="{5E8BACD6-D59E-5AA6-258F-41EB8ADB4FF2}"/>
              </a:ext>
            </a:extLst>
          </p:cNvPr>
          <p:cNvSpPr>
            <a:spLocks noGrp="1"/>
          </p:cNvSpPr>
          <p:nvPr>
            <p:ph sz="half" idx="2"/>
          </p:nvPr>
        </p:nvSpPr>
        <p:spPr>
          <a:xfrm>
            <a:off x="1023344" y="1072685"/>
            <a:ext cx="5072656" cy="5415349"/>
          </a:xfrm>
        </p:spPr>
        <p:txBody>
          <a:bodyPr/>
          <a:lstStyle/>
          <a:p>
            <a:r>
              <a:rPr lang="en-US" dirty="0"/>
              <a:t>Existing models tend to predict the conditional mean rather than its extreme values</a:t>
            </a:r>
          </a:p>
          <a:p>
            <a:endParaRPr lang="en-US" dirty="0"/>
          </a:p>
          <a:p>
            <a:endParaRPr lang="en-US" dirty="0"/>
          </a:p>
        </p:txBody>
      </p:sp>
      <p:sp>
        <p:nvSpPr>
          <p:cNvPr id="4" name="Slide Number Placeholder 3">
            <a:extLst>
              <a:ext uri="{FF2B5EF4-FFF2-40B4-BE49-F238E27FC236}">
                <a16:creationId xmlns:a16="http://schemas.microsoft.com/office/drawing/2014/main" id="{940E0485-32FD-39B3-3F03-3273B0317EBB}"/>
              </a:ext>
            </a:extLst>
          </p:cNvPr>
          <p:cNvSpPr>
            <a:spLocks noGrp="1"/>
          </p:cNvSpPr>
          <p:nvPr>
            <p:ph type="sldNum" sz="quarter" idx="12"/>
          </p:nvPr>
        </p:nvSpPr>
        <p:spPr/>
        <p:txBody>
          <a:bodyPr/>
          <a:lstStyle/>
          <a:p>
            <a:fld id="{353EF040-65F6-4A8A-973D-FD930D3F1E03}" type="slidenum">
              <a:rPr lang="en-US" smtClean="0"/>
              <a:t>7</a:t>
            </a:fld>
            <a:endParaRPr lang="en-US"/>
          </a:p>
        </p:txBody>
      </p:sp>
      <p:pic>
        <p:nvPicPr>
          <p:cNvPr id="7" name="Picture 6" descr="Chart, histogram&#10;&#10;Description automatically generated">
            <a:extLst>
              <a:ext uri="{FF2B5EF4-FFF2-40B4-BE49-F238E27FC236}">
                <a16:creationId xmlns:a16="http://schemas.microsoft.com/office/drawing/2014/main" id="{9F5632F0-304D-9388-9024-BDCC7BF0B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139" y="3535929"/>
            <a:ext cx="2848007" cy="2276508"/>
          </a:xfrm>
          <a:prstGeom prst="rect">
            <a:avLst/>
          </a:prstGeom>
        </p:spPr>
      </p:pic>
      <p:sp>
        <p:nvSpPr>
          <p:cNvPr id="9" name="Oval 8">
            <a:extLst>
              <a:ext uri="{FF2B5EF4-FFF2-40B4-BE49-F238E27FC236}">
                <a16:creationId xmlns:a16="http://schemas.microsoft.com/office/drawing/2014/main" id="{2FF474B6-470F-9018-F68A-0D8FA7FB87B0}"/>
              </a:ext>
            </a:extLst>
          </p:cNvPr>
          <p:cNvSpPr/>
          <p:nvPr/>
        </p:nvSpPr>
        <p:spPr>
          <a:xfrm>
            <a:off x="3429257" y="5070288"/>
            <a:ext cx="1142165" cy="6053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013F29-A241-D7D1-2BF8-14BEABE20E27}"/>
              </a:ext>
            </a:extLst>
          </p:cNvPr>
          <p:cNvSpPr txBox="1"/>
          <p:nvPr/>
        </p:nvSpPr>
        <p:spPr>
          <a:xfrm>
            <a:off x="1724605" y="5812437"/>
            <a:ext cx="2848008" cy="276999"/>
          </a:xfrm>
          <a:prstGeom prst="rect">
            <a:avLst/>
          </a:prstGeom>
          <a:noFill/>
        </p:spPr>
        <p:txBody>
          <a:bodyPr wrap="square" rtlCol="0">
            <a:spAutoFit/>
          </a:bodyPr>
          <a:lstStyle/>
          <a:p>
            <a:pPr algn="ctr"/>
            <a:r>
              <a:rPr lang="en-US" sz="1200" dirty="0"/>
              <a:t>Histogram  of  the  annual  precipitation</a:t>
            </a:r>
          </a:p>
        </p:txBody>
      </p:sp>
      <p:sp>
        <p:nvSpPr>
          <p:cNvPr id="18" name="TextBox 17">
            <a:extLst>
              <a:ext uri="{FF2B5EF4-FFF2-40B4-BE49-F238E27FC236}">
                <a16:creationId xmlns:a16="http://schemas.microsoft.com/office/drawing/2014/main" id="{75AF58A6-55FD-BA63-0C72-2E318992012B}"/>
              </a:ext>
            </a:extLst>
          </p:cNvPr>
          <p:cNvSpPr txBox="1"/>
          <p:nvPr/>
        </p:nvSpPr>
        <p:spPr>
          <a:xfrm>
            <a:off x="1604072" y="6059802"/>
            <a:ext cx="3294103" cy="553998"/>
          </a:xfrm>
          <a:prstGeom prst="rect">
            <a:avLst/>
          </a:prstGeom>
          <a:noFill/>
        </p:spPr>
        <p:txBody>
          <a:bodyPr wrap="square" rtlCol="0">
            <a:spAutoFit/>
          </a:bodyPr>
          <a:lstStyle/>
          <a:p>
            <a:pPr algn="ctr"/>
            <a:r>
              <a:rPr lang="en-US" sz="1000" dirty="0"/>
              <a:t>Source: </a:t>
            </a:r>
            <a:r>
              <a:rPr lang="en-US" sz="1000" dirty="0" err="1"/>
              <a:t>Ninyerola</a:t>
            </a:r>
            <a:r>
              <a:rPr lang="en-US" sz="1000" dirty="0"/>
              <a:t> et al. , A Methodological approach of climatological modelling of air temperature and precipitation through GIS techniques</a:t>
            </a:r>
          </a:p>
        </p:txBody>
      </p:sp>
      <p:pic>
        <p:nvPicPr>
          <p:cNvPr id="10" name="Picture 9">
            <a:extLst>
              <a:ext uri="{FF2B5EF4-FFF2-40B4-BE49-F238E27FC236}">
                <a16:creationId xmlns:a16="http://schemas.microsoft.com/office/drawing/2014/main" id="{1FED03C8-001F-8B04-D21A-201A5C89355C}"/>
              </a:ext>
            </a:extLst>
          </p:cNvPr>
          <p:cNvPicPr>
            <a:picLocks noChangeAspect="1"/>
          </p:cNvPicPr>
          <p:nvPr/>
        </p:nvPicPr>
        <p:blipFill>
          <a:blip r:embed="rId3"/>
          <a:stretch>
            <a:fillRect/>
          </a:stretch>
        </p:blipFill>
        <p:spPr>
          <a:xfrm>
            <a:off x="1513064" y="2279207"/>
            <a:ext cx="2431143" cy="451106"/>
          </a:xfrm>
          <a:prstGeom prst="rect">
            <a:avLst/>
          </a:prstGeom>
        </p:spPr>
      </p:pic>
      <p:pic>
        <p:nvPicPr>
          <p:cNvPr id="11" name="Picture 10">
            <a:extLst>
              <a:ext uri="{FF2B5EF4-FFF2-40B4-BE49-F238E27FC236}">
                <a16:creationId xmlns:a16="http://schemas.microsoft.com/office/drawing/2014/main" id="{A618F58E-106E-46A5-05DA-44AFB7C26512}"/>
              </a:ext>
            </a:extLst>
          </p:cNvPr>
          <p:cNvPicPr>
            <a:picLocks noChangeAspect="1"/>
          </p:cNvPicPr>
          <p:nvPr/>
        </p:nvPicPr>
        <p:blipFill>
          <a:blip r:embed="rId4"/>
          <a:stretch>
            <a:fillRect/>
          </a:stretch>
        </p:blipFill>
        <p:spPr>
          <a:xfrm>
            <a:off x="1463583" y="2815423"/>
            <a:ext cx="3223051" cy="613577"/>
          </a:xfrm>
          <a:prstGeom prst="rect">
            <a:avLst/>
          </a:prstGeom>
        </p:spPr>
      </p:pic>
      <p:sp>
        <p:nvSpPr>
          <p:cNvPr id="12" name="Content Placeholder 5">
            <a:extLst>
              <a:ext uri="{FF2B5EF4-FFF2-40B4-BE49-F238E27FC236}">
                <a16:creationId xmlns:a16="http://schemas.microsoft.com/office/drawing/2014/main" id="{493EFBA6-FF78-ED0B-FBF8-E88FC36CB98E}"/>
              </a:ext>
            </a:extLst>
          </p:cNvPr>
          <p:cNvSpPr txBox="1">
            <a:spLocks/>
          </p:cNvSpPr>
          <p:nvPr/>
        </p:nvSpPr>
        <p:spPr>
          <a:xfrm>
            <a:off x="6096001" y="1072685"/>
            <a:ext cx="5981700" cy="5415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Issues with real-world data:</a:t>
            </a:r>
          </a:p>
          <a:p>
            <a:pPr lvl="1"/>
            <a:r>
              <a:rPr lang="en-US" dirty="0"/>
              <a:t>Noisy </a:t>
            </a:r>
          </a:p>
          <a:p>
            <a:pPr lvl="1"/>
            <a:r>
              <a:rPr lang="en-US" dirty="0"/>
              <a:t>Missing values</a:t>
            </a:r>
          </a:p>
          <a:p>
            <a:pPr lvl="1"/>
            <a:r>
              <a:rPr lang="en-US" dirty="0"/>
              <a:t>Heterogeneity</a:t>
            </a:r>
          </a:p>
        </p:txBody>
      </p:sp>
      <p:pic>
        <p:nvPicPr>
          <p:cNvPr id="19" name="Picture 18">
            <a:extLst>
              <a:ext uri="{FF2B5EF4-FFF2-40B4-BE49-F238E27FC236}">
                <a16:creationId xmlns:a16="http://schemas.microsoft.com/office/drawing/2014/main" id="{9BCB9EB5-475B-CD36-5D01-8DCBB5FE8700}"/>
              </a:ext>
            </a:extLst>
          </p:cNvPr>
          <p:cNvPicPr>
            <a:picLocks noChangeAspect="1"/>
          </p:cNvPicPr>
          <p:nvPr/>
        </p:nvPicPr>
        <p:blipFill rotWithShape="1">
          <a:blip r:embed="rId5"/>
          <a:srcRect l="4696" r="978"/>
          <a:stretch/>
        </p:blipFill>
        <p:spPr>
          <a:xfrm>
            <a:off x="6693089" y="3267596"/>
            <a:ext cx="3289111" cy="1802692"/>
          </a:xfrm>
          <a:prstGeom prst="rect">
            <a:avLst/>
          </a:prstGeom>
          <a:ln w="28575">
            <a:solidFill>
              <a:schemeClr val="tx1"/>
            </a:solidFill>
          </a:ln>
        </p:spPr>
      </p:pic>
    </p:spTree>
    <p:extLst>
      <p:ext uri="{BB962C8B-B14F-4D97-AF65-F5344CB8AC3E}">
        <p14:creationId xmlns:p14="http://schemas.microsoft.com/office/powerpoint/2010/main" val="393664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3" grpId="0"/>
      <p:bldP spid="18"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2302-0A6B-755D-C9A9-5906FB0C0487}"/>
              </a:ext>
            </a:extLst>
          </p:cNvPr>
          <p:cNvSpPr>
            <a:spLocks noGrp="1"/>
          </p:cNvSpPr>
          <p:nvPr>
            <p:ph type="title"/>
          </p:nvPr>
        </p:nvSpPr>
        <p:spPr/>
        <p:txBody>
          <a:bodyPr>
            <a:normAutofit fontScale="90000"/>
          </a:bodyPr>
          <a:lstStyle/>
          <a:p>
            <a:r>
              <a:rPr lang="en-US" dirty="0"/>
              <a:t>Overview</a:t>
            </a:r>
          </a:p>
        </p:txBody>
      </p:sp>
      <p:sp>
        <p:nvSpPr>
          <p:cNvPr id="3" name="Content Placeholder 2">
            <a:extLst>
              <a:ext uri="{FF2B5EF4-FFF2-40B4-BE49-F238E27FC236}">
                <a16:creationId xmlns:a16="http://schemas.microsoft.com/office/drawing/2014/main" id="{6955BBB0-2BEE-201E-1D20-2004AD9956A7}"/>
              </a:ext>
            </a:extLst>
          </p:cNvPr>
          <p:cNvSpPr>
            <a:spLocks noGrp="1"/>
          </p:cNvSpPr>
          <p:nvPr>
            <p:ph idx="1"/>
          </p:nvPr>
        </p:nvSpPr>
        <p:spPr/>
        <p:txBody>
          <a:bodyPr>
            <a:normAutofit/>
          </a:bodyPr>
          <a:lstStyle/>
          <a:p>
            <a:r>
              <a:rPr lang="en-US" dirty="0"/>
              <a:t>Introduction</a:t>
            </a:r>
          </a:p>
          <a:p>
            <a:r>
              <a:rPr lang="en-US" dirty="0">
                <a:solidFill>
                  <a:srgbClr val="FF0000"/>
                </a:solidFill>
              </a:rPr>
              <a:t>Research Contributions</a:t>
            </a:r>
          </a:p>
          <a:p>
            <a:r>
              <a:rPr lang="en-US" altLang="zh-CN" dirty="0"/>
              <a:t>Proposed Approaches</a:t>
            </a:r>
            <a:endParaRPr lang="en-US" dirty="0"/>
          </a:p>
          <a:p>
            <a:r>
              <a:rPr lang="en-US" dirty="0"/>
              <a:t>Publications</a:t>
            </a:r>
          </a:p>
          <a:p>
            <a:pPr marL="0"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20556F2-73BD-D825-B32D-98469DC072AF}"/>
              </a:ext>
            </a:extLst>
          </p:cNvPr>
          <p:cNvSpPr>
            <a:spLocks noGrp="1"/>
          </p:cNvSpPr>
          <p:nvPr>
            <p:ph type="sldNum" sz="quarter" idx="12"/>
          </p:nvPr>
        </p:nvSpPr>
        <p:spPr/>
        <p:txBody>
          <a:bodyPr/>
          <a:lstStyle/>
          <a:p>
            <a:fld id="{353EF040-65F6-4A8A-973D-FD930D3F1E03}" type="slidenum">
              <a:rPr lang="en-US" smtClean="0"/>
              <a:t>8</a:t>
            </a:fld>
            <a:endParaRPr lang="en-US"/>
          </a:p>
        </p:txBody>
      </p:sp>
    </p:spTree>
    <p:extLst>
      <p:ext uri="{BB962C8B-B14F-4D97-AF65-F5344CB8AC3E}">
        <p14:creationId xmlns:p14="http://schemas.microsoft.com/office/powerpoint/2010/main" val="2879441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373689-0954-47FA-093C-6A5663D7BE38}"/>
              </a:ext>
            </a:extLst>
          </p:cNvPr>
          <p:cNvSpPr>
            <a:spLocks noGrp="1"/>
          </p:cNvSpPr>
          <p:nvPr>
            <p:ph type="title"/>
          </p:nvPr>
        </p:nvSpPr>
        <p:spPr/>
        <p:txBody>
          <a:bodyPr>
            <a:normAutofit fontScale="90000"/>
          </a:bodyPr>
          <a:lstStyle/>
          <a:p>
            <a:r>
              <a:rPr lang="en-US" dirty="0"/>
              <a:t>Research Contributions</a:t>
            </a:r>
          </a:p>
        </p:txBody>
      </p:sp>
      <p:sp>
        <p:nvSpPr>
          <p:cNvPr id="5" name="Slide Number Placeholder 4">
            <a:extLst>
              <a:ext uri="{FF2B5EF4-FFF2-40B4-BE49-F238E27FC236}">
                <a16:creationId xmlns:a16="http://schemas.microsoft.com/office/drawing/2014/main" id="{8F5B8042-D0DD-B6A3-E2DE-3160A7E62743}"/>
              </a:ext>
            </a:extLst>
          </p:cNvPr>
          <p:cNvSpPr>
            <a:spLocks noGrp="1"/>
          </p:cNvSpPr>
          <p:nvPr>
            <p:ph type="sldNum" sz="quarter" idx="12"/>
          </p:nvPr>
        </p:nvSpPr>
        <p:spPr>
          <a:xfrm>
            <a:off x="8610600" y="6356350"/>
            <a:ext cx="2982414" cy="365125"/>
          </a:xfrm>
        </p:spPr>
        <p:txBody>
          <a:bodyPr/>
          <a:lstStyle/>
          <a:p>
            <a:fld id="{353EF040-65F6-4A8A-973D-FD930D3F1E03}" type="slidenum">
              <a:rPr lang="en-US" smtClean="0"/>
              <a:t>9</a:t>
            </a:fld>
            <a:endParaRPr lang="en-US" dirty="0"/>
          </a:p>
        </p:txBody>
      </p:sp>
      <p:sp>
        <p:nvSpPr>
          <p:cNvPr id="8" name="Rectangle: Rounded Corners 7">
            <a:extLst>
              <a:ext uri="{FF2B5EF4-FFF2-40B4-BE49-F238E27FC236}">
                <a16:creationId xmlns:a16="http://schemas.microsoft.com/office/drawing/2014/main" id="{EE6D6287-4FC4-5DAF-F1C3-30D7FEAE2057}"/>
              </a:ext>
            </a:extLst>
          </p:cNvPr>
          <p:cNvSpPr/>
          <p:nvPr/>
        </p:nvSpPr>
        <p:spPr>
          <a:xfrm>
            <a:off x="1139268" y="1469236"/>
            <a:ext cx="1361705" cy="55317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Forecasting</a:t>
            </a:r>
          </a:p>
        </p:txBody>
      </p:sp>
      <p:sp>
        <p:nvSpPr>
          <p:cNvPr id="9" name="Rectangle: Rounded Corners 8">
            <a:extLst>
              <a:ext uri="{FF2B5EF4-FFF2-40B4-BE49-F238E27FC236}">
                <a16:creationId xmlns:a16="http://schemas.microsoft.com/office/drawing/2014/main" id="{91613C29-56F5-284D-9E23-039A4A16C4D3}"/>
              </a:ext>
            </a:extLst>
          </p:cNvPr>
          <p:cNvSpPr/>
          <p:nvPr/>
        </p:nvSpPr>
        <p:spPr>
          <a:xfrm>
            <a:off x="1113415" y="4781517"/>
            <a:ext cx="1361705" cy="5531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Generation</a:t>
            </a:r>
          </a:p>
        </p:txBody>
      </p:sp>
      <p:sp>
        <p:nvSpPr>
          <p:cNvPr id="10" name="Rectangle: Rounded Corners 9">
            <a:extLst>
              <a:ext uri="{FF2B5EF4-FFF2-40B4-BE49-F238E27FC236}">
                <a16:creationId xmlns:a16="http://schemas.microsoft.com/office/drawing/2014/main" id="{2BEB79DA-5F72-4EAE-15C7-A131EA95381E}"/>
              </a:ext>
            </a:extLst>
          </p:cNvPr>
          <p:cNvSpPr/>
          <p:nvPr/>
        </p:nvSpPr>
        <p:spPr>
          <a:xfrm>
            <a:off x="1113415" y="3105349"/>
            <a:ext cx="1361705" cy="55317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Imputation</a:t>
            </a:r>
          </a:p>
        </p:txBody>
      </p:sp>
      <p:sp>
        <p:nvSpPr>
          <p:cNvPr id="12" name="Rectangle: Rounded Corners 11">
            <a:extLst>
              <a:ext uri="{FF2B5EF4-FFF2-40B4-BE49-F238E27FC236}">
                <a16:creationId xmlns:a16="http://schemas.microsoft.com/office/drawing/2014/main" id="{8C463496-EA29-D693-E99A-0B983CB5E594}"/>
              </a:ext>
            </a:extLst>
          </p:cNvPr>
          <p:cNvSpPr/>
          <p:nvPr/>
        </p:nvSpPr>
        <p:spPr>
          <a:xfrm>
            <a:off x="1120195" y="3912852"/>
            <a:ext cx="1361705" cy="55317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Representation Learning</a:t>
            </a:r>
          </a:p>
        </p:txBody>
      </p:sp>
      <p:sp>
        <p:nvSpPr>
          <p:cNvPr id="14" name="Rectangle 13">
            <a:extLst>
              <a:ext uri="{FF2B5EF4-FFF2-40B4-BE49-F238E27FC236}">
                <a16:creationId xmlns:a16="http://schemas.microsoft.com/office/drawing/2014/main" id="{C6028523-E155-0464-6513-AA1676699FA4}"/>
              </a:ext>
            </a:extLst>
          </p:cNvPr>
          <p:cNvSpPr/>
          <p:nvPr/>
        </p:nvSpPr>
        <p:spPr>
          <a:xfrm>
            <a:off x="3929419" y="889887"/>
            <a:ext cx="3333378" cy="546646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ln w="0"/>
                <a:solidFill>
                  <a:schemeClr val="accent1"/>
                </a:solidFill>
                <a:effectLst>
                  <a:outerShdw blurRad="38100" dist="25400" dir="5400000" algn="ctr" rotWithShape="0">
                    <a:srgbClr val="6E747A">
                      <a:alpha val="43000"/>
                    </a:srgbClr>
                  </a:outerShdw>
                </a:effectLst>
              </a:rPr>
              <a:t>My Contributions</a:t>
            </a:r>
          </a:p>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5" name="Rectangle: Rounded Corners 14">
            <a:extLst>
              <a:ext uri="{FF2B5EF4-FFF2-40B4-BE49-F238E27FC236}">
                <a16:creationId xmlns:a16="http://schemas.microsoft.com/office/drawing/2014/main" id="{6C26396F-6B18-02C2-BD94-1AC7A1A1D50E}"/>
              </a:ext>
            </a:extLst>
          </p:cNvPr>
          <p:cNvSpPr/>
          <p:nvPr/>
        </p:nvSpPr>
        <p:spPr>
          <a:xfrm>
            <a:off x="4824360" y="2406487"/>
            <a:ext cx="1516378"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Self-Recover</a:t>
            </a:r>
          </a:p>
        </p:txBody>
      </p:sp>
      <p:sp>
        <p:nvSpPr>
          <p:cNvPr id="16" name="Rectangle: Rounded Corners 15">
            <a:extLst>
              <a:ext uri="{FF2B5EF4-FFF2-40B4-BE49-F238E27FC236}">
                <a16:creationId xmlns:a16="http://schemas.microsoft.com/office/drawing/2014/main" id="{A31D163F-A2D8-5B3B-1CB9-166EF05DF2A2}"/>
              </a:ext>
            </a:extLst>
          </p:cNvPr>
          <p:cNvSpPr/>
          <p:nvPr/>
        </p:nvSpPr>
        <p:spPr>
          <a:xfrm>
            <a:off x="4837919" y="1589023"/>
            <a:ext cx="1516378"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DeepExtrema</a:t>
            </a:r>
          </a:p>
        </p:txBody>
      </p:sp>
      <p:sp>
        <p:nvSpPr>
          <p:cNvPr id="17" name="Rectangle: Rounded Corners 16">
            <a:extLst>
              <a:ext uri="{FF2B5EF4-FFF2-40B4-BE49-F238E27FC236}">
                <a16:creationId xmlns:a16="http://schemas.microsoft.com/office/drawing/2014/main" id="{067C72FC-FF4F-4788-A7D3-3C97262A1766}"/>
              </a:ext>
            </a:extLst>
          </p:cNvPr>
          <p:cNvSpPr/>
          <p:nvPr/>
        </p:nvSpPr>
        <p:spPr>
          <a:xfrm>
            <a:off x="4837919" y="3193118"/>
            <a:ext cx="1516377"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SimEXT</a:t>
            </a:r>
          </a:p>
        </p:txBody>
      </p:sp>
      <p:sp>
        <p:nvSpPr>
          <p:cNvPr id="18" name="Rectangle: Rounded Corners 17">
            <a:extLst>
              <a:ext uri="{FF2B5EF4-FFF2-40B4-BE49-F238E27FC236}">
                <a16:creationId xmlns:a16="http://schemas.microsoft.com/office/drawing/2014/main" id="{CA76E5FF-7644-FA13-2D3A-6F7E04180EBF}"/>
              </a:ext>
            </a:extLst>
          </p:cNvPr>
          <p:cNvSpPr/>
          <p:nvPr/>
        </p:nvSpPr>
        <p:spPr>
          <a:xfrm>
            <a:off x="4831138" y="3981594"/>
            <a:ext cx="1516377"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DiffMaxima</a:t>
            </a:r>
            <a:endParaRPr lang="en-US" dirty="0"/>
          </a:p>
        </p:txBody>
      </p:sp>
      <p:cxnSp>
        <p:nvCxnSpPr>
          <p:cNvPr id="22" name="Straight Arrow Connector 21">
            <a:extLst>
              <a:ext uri="{FF2B5EF4-FFF2-40B4-BE49-F238E27FC236}">
                <a16:creationId xmlns:a16="http://schemas.microsoft.com/office/drawing/2014/main" id="{5BDB87EF-C2EF-CC43-ECEB-6969611C422A}"/>
              </a:ext>
            </a:extLst>
          </p:cNvPr>
          <p:cNvCxnSpPr>
            <a:cxnSpLocks/>
            <a:stCxn id="17" idx="3"/>
            <a:endCxn id="56" idx="1"/>
          </p:cNvCxnSpPr>
          <p:nvPr/>
        </p:nvCxnSpPr>
        <p:spPr>
          <a:xfrm flipV="1">
            <a:off x="6354296" y="2859454"/>
            <a:ext cx="1842004" cy="565716"/>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B42C5D-3260-67B1-6F02-F3FB48861B5D}"/>
              </a:ext>
            </a:extLst>
          </p:cNvPr>
          <p:cNvCxnSpPr>
            <a:cxnSpLocks/>
            <a:stCxn id="16" idx="3"/>
            <a:endCxn id="53" idx="1"/>
          </p:cNvCxnSpPr>
          <p:nvPr/>
        </p:nvCxnSpPr>
        <p:spPr>
          <a:xfrm flipV="1">
            <a:off x="6354297" y="1416933"/>
            <a:ext cx="1845606" cy="404142"/>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6F8E5C2-BB24-4805-E151-AD5D2EA40105}"/>
              </a:ext>
            </a:extLst>
          </p:cNvPr>
          <p:cNvSpPr txBox="1"/>
          <p:nvPr/>
        </p:nvSpPr>
        <p:spPr>
          <a:xfrm>
            <a:off x="5222386" y="2038136"/>
            <a:ext cx="760144" cy="307777"/>
          </a:xfrm>
          <a:prstGeom prst="rect">
            <a:avLst/>
          </a:prstGeom>
          <a:noFill/>
        </p:spPr>
        <p:txBody>
          <a:bodyPr wrap="none" rtlCol="0">
            <a:spAutoFit/>
          </a:bodyPr>
          <a:lstStyle/>
          <a:p>
            <a:r>
              <a:rPr lang="en-US" sz="1400" dirty="0"/>
              <a:t>IJCAI’22</a:t>
            </a:r>
          </a:p>
        </p:txBody>
      </p:sp>
      <p:sp>
        <p:nvSpPr>
          <p:cNvPr id="47" name="TextBox 46">
            <a:extLst>
              <a:ext uri="{FF2B5EF4-FFF2-40B4-BE49-F238E27FC236}">
                <a16:creationId xmlns:a16="http://schemas.microsoft.com/office/drawing/2014/main" id="{EC8514DB-AD3D-A550-9120-EE96B665D889}"/>
              </a:ext>
            </a:extLst>
          </p:cNvPr>
          <p:cNvSpPr txBox="1"/>
          <p:nvPr/>
        </p:nvSpPr>
        <p:spPr>
          <a:xfrm>
            <a:off x="5231771" y="3613327"/>
            <a:ext cx="817853" cy="307777"/>
          </a:xfrm>
          <a:prstGeom prst="rect">
            <a:avLst/>
          </a:prstGeom>
          <a:noFill/>
        </p:spPr>
        <p:txBody>
          <a:bodyPr wrap="none" rtlCol="0">
            <a:spAutoFit/>
          </a:bodyPr>
          <a:lstStyle/>
          <a:p>
            <a:r>
              <a:rPr lang="en-US" sz="1400" dirty="0"/>
              <a:t>ICDM’23</a:t>
            </a:r>
          </a:p>
        </p:txBody>
      </p:sp>
      <p:sp>
        <p:nvSpPr>
          <p:cNvPr id="48" name="TextBox 47">
            <a:extLst>
              <a:ext uri="{FF2B5EF4-FFF2-40B4-BE49-F238E27FC236}">
                <a16:creationId xmlns:a16="http://schemas.microsoft.com/office/drawing/2014/main" id="{9F7A97F1-0A2D-4A9D-A136-F4547BC339F2}"/>
              </a:ext>
            </a:extLst>
          </p:cNvPr>
          <p:cNvSpPr txBox="1"/>
          <p:nvPr/>
        </p:nvSpPr>
        <p:spPr>
          <a:xfrm>
            <a:off x="5202479" y="2851674"/>
            <a:ext cx="760144" cy="307777"/>
          </a:xfrm>
          <a:prstGeom prst="rect">
            <a:avLst/>
          </a:prstGeom>
          <a:noFill/>
        </p:spPr>
        <p:txBody>
          <a:bodyPr wrap="none" rtlCol="0">
            <a:spAutoFit/>
          </a:bodyPr>
          <a:lstStyle/>
          <a:p>
            <a:r>
              <a:rPr lang="en-US" sz="1400" dirty="0"/>
              <a:t>IJCAI’23</a:t>
            </a:r>
          </a:p>
        </p:txBody>
      </p:sp>
      <p:sp>
        <p:nvSpPr>
          <p:cNvPr id="49" name="TextBox 48">
            <a:extLst>
              <a:ext uri="{FF2B5EF4-FFF2-40B4-BE49-F238E27FC236}">
                <a16:creationId xmlns:a16="http://schemas.microsoft.com/office/drawing/2014/main" id="{A4AD640F-30E6-2CD9-73D3-44E4112168D6}"/>
              </a:ext>
            </a:extLst>
          </p:cNvPr>
          <p:cNvSpPr txBox="1"/>
          <p:nvPr/>
        </p:nvSpPr>
        <p:spPr>
          <a:xfrm>
            <a:off x="4831138" y="4401803"/>
            <a:ext cx="1508746" cy="307777"/>
          </a:xfrm>
          <a:prstGeom prst="rect">
            <a:avLst/>
          </a:prstGeom>
          <a:noFill/>
        </p:spPr>
        <p:txBody>
          <a:bodyPr wrap="none" rtlCol="0">
            <a:spAutoFit/>
          </a:bodyPr>
          <a:lstStyle/>
          <a:p>
            <a:r>
              <a:rPr lang="en-US" sz="1400" dirty="0"/>
              <a:t>Under Submission</a:t>
            </a:r>
          </a:p>
        </p:txBody>
      </p:sp>
      <p:sp>
        <p:nvSpPr>
          <p:cNvPr id="50" name="Rectangle 49">
            <a:extLst>
              <a:ext uri="{FF2B5EF4-FFF2-40B4-BE49-F238E27FC236}">
                <a16:creationId xmlns:a16="http://schemas.microsoft.com/office/drawing/2014/main" id="{3B900F51-D5E6-16CF-333A-6EA9DFCDD98F}"/>
              </a:ext>
            </a:extLst>
          </p:cNvPr>
          <p:cNvSpPr/>
          <p:nvPr/>
        </p:nvSpPr>
        <p:spPr>
          <a:xfrm>
            <a:off x="640761" y="889886"/>
            <a:ext cx="2387811" cy="54664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ln w="0"/>
                <a:solidFill>
                  <a:schemeClr val="accent1"/>
                </a:solidFill>
                <a:effectLst>
                  <a:outerShdw blurRad="38100" dist="25400" dir="5400000" algn="ctr" rotWithShape="0">
                    <a:srgbClr val="6E747A">
                      <a:alpha val="43000"/>
                    </a:srgbClr>
                  </a:outerShdw>
                </a:effectLst>
              </a:rPr>
              <a:t>Modeling Extremes</a:t>
            </a:r>
          </a:p>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57" name="Rectangle: Rounded Corners 56">
            <a:extLst>
              <a:ext uri="{FF2B5EF4-FFF2-40B4-BE49-F238E27FC236}">
                <a16:creationId xmlns:a16="http://schemas.microsoft.com/office/drawing/2014/main" id="{75126922-CDEF-2665-2670-45A59DD780E7}"/>
              </a:ext>
            </a:extLst>
          </p:cNvPr>
          <p:cNvSpPr/>
          <p:nvPr/>
        </p:nvSpPr>
        <p:spPr>
          <a:xfrm>
            <a:off x="1111486" y="2286911"/>
            <a:ext cx="1361705" cy="553176"/>
          </a:xfrm>
          <a:prstGeom prst="roundRect">
            <a:avLst/>
          </a:prstGeom>
          <a:solidFill>
            <a:srgbClr val="7030A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Uncertainty Estimation</a:t>
            </a:r>
          </a:p>
        </p:txBody>
      </p:sp>
      <p:sp>
        <p:nvSpPr>
          <p:cNvPr id="58" name="Rectangle: Rounded Corners 57">
            <a:extLst>
              <a:ext uri="{FF2B5EF4-FFF2-40B4-BE49-F238E27FC236}">
                <a16:creationId xmlns:a16="http://schemas.microsoft.com/office/drawing/2014/main" id="{5A2FD0DF-9014-366D-4A1D-D9DB952BF034}"/>
              </a:ext>
            </a:extLst>
          </p:cNvPr>
          <p:cNvSpPr/>
          <p:nvPr/>
        </p:nvSpPr>
        <p:spPr>
          <a:xfrm>
            <a:off x="4837917" y="4729134"/>
            <a:ext cx="1516377"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DEMM</a:t>
            </a:r>
          </a:p>
        </p:txBody>
      </p:sp>
      <p:sp>
        <p:nvSpPr>
          <p:cNvPr id="59" name="TextBox 58">
            <a:extLst>
              <a:ext uri="{FF2B5EF4-FFF2-40B4-BE49-F238E27FC236}">
                <a16:creationId xmlns:a16="http://schemas.microsoft.com/office/drawing/2014/main" id="{7370E391-4F58-0E92-0BEC-BEAE274E123A}"/>
              </a:ext>
            </a:extLst>
          </p:cNvPr>
          <p:cNvSpPr txBox="1"/>
          <p:nvPr/>
        </p:nvSpPr>
        <p:spPr>
          <a:xfrm>
            <a:off x="5232736" y="5171490"/>
            <a:ext cx="726737" cy="307777"/>
          </a:xfrm>
          <a:prstGeom prst="rect">
            <a:avLst/>
          </a:prstGeom>
          <a:noFill/>
        </p:spPr>
        <p:txBody>
          <a:bodyPr wrap="none" rtlCol="0">
            <a:spAutoFit/>
          </a:bodyPr>
          <a:lstStyle/>
          <a:p>
            <a:r>
              <a:rPr lang="en-US" sz="1400" dirty="0"/>
              <a:t>KDD’22</a:t>
            </a:r>
          </a:p>
        </p:txBody>
      </p:sp>
      <p:cxnSp>
        <p:nvCxnSpPr>
          <p:cNvPr id="65" name="Straight Arrow Connector 64">
            <a:extLst>
              <a:ext uri="{FF2B5EF4-FFF2-40B4-BE49-F238E27FC236}">
                <a16:creationId xmlns:a16="http://schemas.microsoft.com/office/drawing/2014/main" id="{7E938377-2E04-3AD3-40E1-8B1BAA981379}"/>
              </a:ext>
            </a:extLst>
          </p:cNvPr>
          <p:cNvCxnSpPr>
            <a:cxnSpLocks/>
            <a:stCxn id="17" idx="3"/>
            <a:endCxn id="60" idx="1"/>
          </p:cNvCxnSpPr>
          <p:nvPr/>
        </p:nvCxnSpPr>
        <p:spPr>
          <a:xfrm flipV="1">
            <a:off x="6354296" y="3367437"/>
            <a:ext cx="1838193" cy="57733"/>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EF78C9-A5CC-4D92-4F37-055653FB4722}"/>
              </a:ext>
            </a:extLst>
          </p:cNvPr>
          <p:cNvCxnSpPr>
            <a:cxnSpLocks/>
            <a:stCxn id="18" idx="3"/>
            <a:endCxn id="63" idx="1"/>
          </p:cNvCxnSpPr>
          <p:nvPr/>
        </p:nvCxnSpPr>
        <p:spPr>
          <a:xfrm>
            <a:off x="6347515" y="4213646"/>
            <a:ext cx="1852386" cy="637476"/>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F8E540F-FB93-DF97-D154-0E6ED18B7220}"/>
              </a:ext>
            </a:extLst>
          </p:cNvPr>
          <p:cNvCxnSpPr>
            <a:cxnSpLocks/>
            <a:stCxn id="15" idx="3"/>
            <a:endCxn id="52" idx="1"/>
          </p:cNvCxnSpPr>
          <p:nvPr/>
        </p:nvCxnSpPr>
        <p:spPr>
          <a:xfrm flipV="1">
            <a:off x="6340738" y="2386212"/>
            <a:ext cx="1859165" cy="252327"/>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47D7FD13-015B-0D0D-BF1D-CEAE8DA162A6}"/>
              </a:ext>
            </a:extLst>
          </p:cNvPr>
          <p:cNvSpPr/>
          <p:nvPr/>
        </p:nvSpPr>
        <p:spPr>
          <a:xfrm>
            <a:off x="1139267" y="5613028"/>
            <a:ext cx="1361705" cy="553176"/>
          </a:xfrm>
          <a:prstGeom prst="roundRect">
            <a:avLst/>
          </a:prstGeom>
          <a:solidFill>
            <a:srgbClr val="BF9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Explainability</a:t>
            </a:r>
          </a:p>
        </p:txBody>
      </p:sp>
      <p:sp>
        <p:nvSpPr>
          <p:cNvPr id="44" name="Rectangle: Rounded Corners 43">
            <a:extLst>
              <a:ext uri="{FF2B5EF4-FFF2-40B4-BE49-F238E27FC236}">
                <a16:creationId xmlns:a16="http://schemas.microsoft.com/office/drawing/2014/main" id="{C481CD75-3A53-3DD0-FE8C-627F57DE8781}"/>
              </a:ext>
            </a:extLst>
          </p:cNvPr>
          <p:cNvSpPr/>
          <p:nvPr/>
        </p:nvSpPr>
        <p:spPr>
          <a:xfrm>
            <a:off x="4823507" y="5475046"/>
            <a:ext cx="1516377" cy="4641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DiffusionCF</a:t>
            </a:r>
          </a:p>
        </p:txBody>
      </p:sp>
      <p:sp>
        <p:nvSpPr>
          <p:cNvPr id="46" name="TextBox 45">
            <a:extLst>
              <a:ext uri="{FF2B5EF4-FFF2-40B4-BE49-F238E27FC236}">
                <a16:creationId xmlns:a16="http://schemas.microsoft.com/office/drawing/2014/main" id="{E6267495-9FF0-35FF-4B19-78BD09EB7D82}"/>
              </a:ext>
            </a:extLst>
          </p:cNvPr>
          <p:cNvSpPr txBox="1"/>
          <p:nvPr/>
        </p:nvSpPr>
        <p:spPr>
          <a:xfrm>
            <a:off x="4823507" y="5895255"/>
            <a:ext cx="1508746" cy="307777"/>
          </a:xfrm>
          <a:prstGeom prst="rect">
            <a:avLst/>
          </a:prstGeom>
          <a:noFill/>
        </p:spPr>
        <p:txBody>
          <a:bodyPr wrap="none" rtlCol="0">
            <a:spAutoFit/>
          </a:bodyPr>
          <a:lstStyle/>
          <a:p>
            <a:r>
              <a:rPr lang="en-US" sz="1400" dirty="0"/>
              <a:t>Under Submission</a:t>
            </a:r>
          </a:p>
        </p:txBody>
      </p:sp>
      <p:sp>
        <p:nvSpPr>
          <p:cNvPr id="52" name="Rectangle: Rounded Corners 51">
            <a:extLst>
              <a:ext uri="{FF2B5EF4-FFF2-40B4-BE49-F238E27FC236}">
                <a16:creationId xmlns:a16="http://schemas.microsoft.com/office/drawing/2014/main" id="{9334C2FC-12DE-ED7B-7CBD-9EBBF55E80FD}"/>
              </a:ext>
            </a:extLst>
          </p:cNvPr>
          <p:cNvSpPr/>
          <p:nvPr/>
        </p:nvSpPr>
        <p:spPr>
          <a:xfrm>
            <a:off x="8199903" y="2230970"/>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Hybrid Self-supervised Learning</a:t>
            </a:r>
          </a:p>
        </p:txBody>
      </p:sp>
      <p:sp>
        <p:nvSpPr>
          <p:cNvPr id="53" name="Rectangle: Rounded Corners 52">
            <a:extLst>
              <a:ext uri="{FF2B5EF4-FFF2-40B4-BE49-F238E27FC236}">
                <a16:creationId xmlns:a16="http://schemas.microsoft.com/office/drawing/2014/main" id="{BABB1969-A682-9383-7D7A-9C56C57DFC9C}"/>
              </a:ext>
            </a:extLst>
          </p:cNvPr>
          <p:cNvSpPr/>
          <p:nvPr/>
        </p:nvSpPr>
        <p:spPr>
          <a:xfrm>
            <a:off x="8199903" y="1230928"/>
            <a:ext cx="3225616" cy="372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Extreme Value Theory</a:t>
            </a:r>
          </a:p>
        </p:txBody>
      </p:sp>
      <p:sp>
        <p:nvSpPr>
          <p:cNvPr id="54" name="Rectangle 53">
            <a:extLst>
              <a:ext uri="{FF2B5EF4-FFF2-40B4-BE49-F238E27FC236}">
                <a16:creationId xmlns:a16="http://schemas.microsoft.com/office/drawing/2014/main" id="{E2E1D63E-353F-BD00-348A-07AD44821B95}"/>
              </a:ext>
            </a:extLst>
          </p:cNvPr>
          <p:cNvSpPr/>
          <p:nvPr/>
        </p:nvSpPr>
        <p:spPr>
          <a:xfrm>
            <a:off x="7968957" y="889886"/>
            <a:ext cx="3624057" cy="54664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ln w="0"/>
                <a:solidFill>
                  <a:schemeClr val="accent1"/>
                </a:solidFill>
                <a:effectLst>
                  <a:outerShdw blurRad="38100" dist="25400" dir="5400000" algn="ctr" rotWithShape="0">
                    <a:srgbClr val="6E747A">
                      <a:alpha val="43000"/>
                    </a:srgbClr>
                  </a:outerShdw>
                </a:effectLst>
              </a:rPr>
              <a:t>Novelty</a:t>
            </a:r>
          </a:p>
        </p:txBody>
      </p:sp>
      <p:sp>
        <p:nvSpPr>
          <p:cNvPr id="55" name="Rectangle: Rounded Corners 54">
            <a:extLst>
              <a:ext uri="{FF2B5EF4-FFF2-40B4-BE49-F238E27FC236}">
                <a16:creationId xmlns:a16="http://schemas.microsoft.com/office/drawing/2014/main" id="{5518DDE0-464A-AD02-987C-A9BEA2BA2893}"/>
              </a:ext>
            </a:extLst>
          </p:cNvPr>
          <p:cNvSpPr/>
          <p:nvPr/>
        </p:nvSpPr>
        <p:spPr>
          <a:xfrm>
            <a:off x="8182922" y="1726840"/>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Bias Offset</a:t>
            </a:r>
          </a:p>
        </p:txBody>
      </p:sp>
      <p:sp>
        <p:nvSpPr>
          <p:cNvPr id="56" name="Rectangle: Rounded Corners 55">
            <a:extLst>
              <a:ext uri="{FF2B5EF4-FFF2-40B4-BE49-F238E27FC236}">
                <a16:creationId xmlns:a16="http://schemas.microsoft.com/office/drawing/2014/main" id="{36E72F9A-30C9-05D2-F158-CA1A7166D1DD}"/>
              </a:ext>
            </a:extLst>
          </p:cNvPr>
          <p:cNvSpPr/>
          <p:nvPr/>
        </p:nvSpPr>
        <p:spPr>
          <a:xfrm>
            <a:off x="8196300" y="2673449"/>
            <a:ext cx="3225616" cy="372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Wavelet-based Data Augmentation</a:t>
            </a:r>
          </a:p>
        </p:txBody>
      </p:sp>
      <p:sp>
        <p:nvSpPr>
          <p:cNvPr id="60" name="Rectangle: Rounded Corners 59">
            <a:extLst>
              <a:ext uri="{FF2B5EF4-FFF2-40B4-BE49-F238E27FC236}">
                <a16:creationId xmlns:a16="http://schemas.microsoft.com/office/drawing/2014/main" id="{88B61856-1FC1-E291-61A1-5D4BCEEAC313}"/>
              </a:ext>
            </a:extLst>
          </p:cNvPr>
          <p:cNvSpPr/>
          <p:nvPr/>
        </p:nvSpPr>
        <p:spPr>
          <a:xfrm>
            <a:off x="8192489" y="3174314"/>
            <a:ext cx="3225616" cy="3862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Tail-weighted Distribution Loss</a:t>
            </a:r>
          </a:p>
        </p:txBody>
      </p:sp>
      <p:sp>
        <p:nvSpPr>
          <p:cNvPr id="61" name="Rectangle: Rounded Corners 60">
            <a:extLst>
              <a:ext uri="{FF2B5EF4-FFF2-40B4-BE49-F238E27FC236}">
                <a16:creationId xmlns:a16="http://schemas.microsoft.com/office/drawing/2014/main" id="{D3439852-BB07-612A-496D-2CB2F4BD808D}"/>
              </a:ext>
            </a:extLst>
          </p:cNvPr>
          <p:cNvSpPr/>
          <p:nvPr/>
        </p:nvSpPr>
        <p:spPr>
          <a:xfrm>
            <a:off x="8199901" y="3689414"/>
            <a:ext cx="3225616" cy="372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High Frequency Components Inflation</a:t>
            </a:r>
          </a:p>
        </p:txBody>
      </p:sp>
      <p:sp>
        <p:nvSpPr>
          <p:cNvPr id="62" name="Rectangle: Rounded Corners 61">
            <a:extLst>
              <a:ext uri="{FF2B5EF4-FFF2-40B4-BE49-F238E27FC236}">
                <a16:creationId xmlns:a16="http://schemas.microsoft.com/office/drawing/2014/main" id="{3616E295-5842-BFC0-E629-FC41E943BA1D}"/>
              </a:ext>
            </a:extLst>
          </p:cNvPr>
          <p:cNvSpPr/>
          <p:nvPr/>
        </p:nvSpPr>
        <p:spPr>
          <a:xfrm>
            <a:off x="8199901" y="4186270"/>
            <a:ext cx="3225616" cy="3720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GEV Distribution Enforcement</a:t>
            </a:r>
          </a:p>
        </p:txBody>
      </p:sp>
      <p:sp>
        <p:nvSpPr>
          <p:cNvPr id="63" name="Rectangle: Rounded Corners 62">
            <a:extLst>
              <a:ext uri="{FF2B5EF4-FFF2-40B4-BE49-F238E27FC236}">
                <a16:creationId xmlns:a16="http://schemas.microsoft.com/office/drawing/2014/main" id="{968AC942-F9D4-64E9-C6F3-78F84D0D738E}"/>
              </a:ext>
            </a:extLst>
          </p:cNvPr>
          <p:cNvSpPr/>
          <p:nvPr/>
        </p:nvSpPr>
        <p:spPr>
          <a:xfrm>
            <a:off x="8199901" y="4695880"/>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Conditional Generative Modeling</a:t>
            </a:r>
          </a:p>
        </p:txBody>
      </p:sp>
      <p:sp>
        <p:nvSpPr>
          <p:cNvPr id="64" name="Rectangle: Rounded Corners 63">
            <a:extLst>
              <a:ext uri="{FF2B5EF4-FFF2-40B4-BE49-F238E27FC236}">
                <a16:creationId xmlns:a16="http://schemas.microsoft.com/office/drawing/2014/main" id="{035C9CFD-F05B-2246-E5D1-BAAB69835639}"/>
              </a:ext>
            </a:extLst>
          </p:cNvPr>
          <p:cNvSpPr/>
          <p:nvPr/>
        </p:nvSpPr>
        <p:spPr>
          <a:xfrm>
            <a:off x="8199901" y="5557968"/>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GPD Constraint Enforcement</a:t>
            </a:r>
          </a:p>
        </p:txBody>
      </p:sp>
      <p:sp>
        <p:nvSpPr>
          <p:cNvPr id="66" name="Rectangle: Rounded Corners 65">
            <a:extLst>
              <a:ext uri="{FF2B5EF4-FFF2-40B4-BE49-F238E27FC236}">
                <a16:creationId xmlns:a16="http://schemas.microsoft.com/office/drawing/2014/main" id="{F851BEE5-621D-935B-F3C2-79CC3FAA9B15}"/>
              </a:ext>
            </a:extLst>
          </p:cNvPr>
          <p:cNvSpPr/>
          <p:nvPr/>
        </p:nvSpPr>
        <p:spPr>
          <a:xfrm>
            <a:off x="8192488" y="5984166"/>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Counterfactual Explanation</a:t>
            </a:r>
          </a:p>
        </p:txBody>
      </p:sp>
      <p:cxnSp>
        <p:nvCxnSpPr>
          <p:cNvPr id="67" name="Straight Arrow Connector 66">
            <a:extLst>
              <a:ext uri="{FF2B5EF4-FFF2-40B4-BE49-F238E27FC236}">
                <a16:creationId xmlns:a16="http://schemas.microsoft.com/office/drawing/2014/main" id="{8829F26F-3267-D51B-C1ED-3CAE057BD6CE}"/>
              </a:ext>
            </a:extLst>
          </p:cNvPr>
          <p:cNvCxnSpPr>
            <a:cxnSpLocks/>
            <a:stCxn id="8" idx="3"/>
            <a:endCxn id="16" idx="1"/>
          </p:cNvCxnSpPr>
          <p:nvPr/>
        </p:nvCxnSpPr>
        <p:spPr>
          <a:xfrm>
            <a:off x="2500973" y="1745824"/>
            <a:ext cx="2336946" cy="75251"/>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3B75E55-44D2-4DCD-AFDE-C4C279B1CF0F}"/>
              </a:ext>
            </a:extLst>
          </p:cNvPr>
          <p:cNvCxnSpPr>
            <a:cxnSpLocks/>
            <a:stCxn id="8" idx="3"/>
          </p:cNvCxnSpPr>
          <p:nvPr/>
        </p:nvCxnSpPr>
        <p:spPr>
          <a:xfrm>
            <a:off x="2500973" y="1745824"/>
            <a:ext cx="2350503" cy="71463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8520E14-ABA2-237E-3BAE-4015E13C13C8}"/>
              </a:ext>
            </a:extLst>
          </p:cNvPr>
          <p:cNvCxnSpPr>
            <a:cxnSpLocks/>
            <a:stCxn id="8" idx="3"/>
          </p:cNvCxnSpPr>
          <p:nvPr/>
        </p:nvCxnSpPr>
        <p:spPr>
          <a:xfrm>
            <a:off x="2500973" y="1745824"/>
            <a:ext cx="2364061" cy="3010835"/>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BFA2F95-DE39-C9A8-A570-527666EA8BB7}"/>
              </a:ext>
            </a:extLst>
          </p:cNvPr>
          <p:cNvCxnSpPr>
            <a:cxnSpLocks/>
            <a:stCxn id="8" idx="3"/>
          </p:cNvCxnSpPr>
          <p:nvPr/>
        </p:nvCxnSpPr>
        <p:spPr>
          <a:xfrm>
            <a:off x="2500973" y="1745824"/>
            <a:ext cx="2344579" cy="1508412"/>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191A94-384D-9F74-77E8-0BFDE824583D}"/>
              </a:ext>
            </a:extLst>
          </p:cNvPr>
          <p:cNvCxnSpPr>
            <a:cxnSpLocks/>
            <a:stCxn id="10" idx="3"/>
            <a:endCxn id="15" idx="1"/>
          </p:cNvCxnSpPr>
          <p:nvPr/>
        </p:nvCxnSpPr>
        <p:spPr>
          <a:xfrm flipV="1">
            <a:off x="2475120" y="2638539"/>
            <a:ext cx="2349240" cy="743398"/>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E5AA2A7-9C48-7C0A-54AF-DAD2BA935D24}"/>
              </a:ext>
            </a:extLst>
          </p:cNvPr>
          <p:cNvCxnSpPr>
            <a:cxnSpLocks/>
            <a:stCxn id="12" idx="3"/>
            <a:endCxn id="17" idx="1"/>
          </p:cNvCxnSpPr>
          <p:nvPr/>
        </p:nvCxnSpPr>
        <p:spPr>
          <a:xfrm flipV="1">
            <a:off x="2481900" y="3425170"/>
            <a:ext cx="2356019" cy="76427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7F01A1B-7400-5B86-D71A-48884EA2BFF2}"/>
              </a:ext>
            </a:extLst>
          </p:cNvPr>
          <p:cNvCxnSpPr>
            <a:cxnSpLocks/>
            <a:stCxn id="57" idx="3"/>
          </p:cNvCxnSpPr>
          <p:nvPr/>
        </p:nvCxnSpPr>
        <p:spPr>
          <a:xfrm flipV="1">
            <a:off x="2473191" y="1998050"/>
            <a:ext cx="2385920" cy="565449"/>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372EE81-CA73-CFB2-4A2D-F890C0D86585}"/>
              </a:ext>
            </a:extLst>
          </p:cNvPr>
          <p:cNvCxnSpPr>
            <a:cxnSpLocks/>
            <a:stCxn id="9" idx="3"/>
            <a:endCxn id="18" idx="1"/>
          </p:cNvCxnSpPr>
          <p:nvPr/>
        </p:nvCxnSpPr>
        <p:spPr>
          <a:xfrm flipV="1">
            <a:off x="2475120" y="4213646"/>
            <a:ext cx="2356018" cy="844459"/>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6A4516E-942E-13C2-DEB3-69F45DC41F55}"/>
              </a:ext>
            </a:extLst>
          </p:cNvPr>
          <p:cNvCxnSpPr>
            <a:cxnSpLocks/>
            <a:stCxn id="57" idx="3"/>
          </p:cNvCxnSpPr>
          <p:nvPr/>
        </p:nvCxnSpPr>
        <p:spPr>
          <a:xfrm>
            <a:off x="2473191" y="2563499"/>
            <a:ext cx="2385920" cy="144562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0275F37-0759-A037-9D57-80413A9E4C5D}"/>
              </a:ext>
            </a:extLst>
          </p:cNvPr>
          <p:cNvCxnSpPr>
            <a:cxnSpLocks/>
            <a:stCxn id="57" idx="3"/>
          </p:cNvCxnSpPr>
          <p:nvPr/>
        </p:nvCxnSpPr>
        <p:spPr>
          <a:xfrm>
            <a:off x="2473191" y="2563499"/>
            <a:ext cx="2354136" cy="2517349"/>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0F7817B-04D2-E938-8490-A18FEF11BA23}"/>
              </a:ext>
            </a:extLst>
          </p:cNvPr>
          <p:cNvCxnSpPr>
            <a:cxnSpLocks/>
            <a:stCxn id="43" idx="3"/>
            <a:endCxn id="44" idx="1"/>
          </p:cNvCxnSpPr>
          <p:nvPr/>
        </p:nvCxnSpPr>
        <p:spPr>
          <a:xfrm flipV="1">
            <a:off x="2500972" y="5707098"/>
            <a:ext cx="2322535" cy="182518"/>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5D3733E-8180-CD6A-5854-2442B67C2430}"/>
              </a:ext>
            </a:extLst>
          </p:cNvPr>
          <p:cNvCxnSpPr>
            <a:cxnSpLocks/>
            <a:stCxn id="9" idx="3"/>
          </p:cNvCxnSpPr>
          <p:nvPr/>
        </p:nvCxnSpPr>
        <p:spPr>
          <a:xfrm>
            <a:off x="2475120" y="5058105"/>
            <a:ext cx="2369581" cy="511675"/>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2F712D3-ACE3-E4FA-0175-BA890C3D115E}"/>
              </a:ext>
            </a:extLst>
          </p:cNvPr>
          <p:cNvCxnSpPr>
            <a:cxnSpLocks/>
            <a:stCxn id="16" idx="3"/>
            <a:endCxn id="55" idx="1"/>
          </p:cNvCxnSpPr>
          <p:nvPr/>
        </p:nvCxnSpPr>
        <p:spPr>
          <a:xfrm>
            <a:off x="6354297" y="1821075"/>
            <a:ext cx="1828625" cy="61007"/>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0F6457-17D7-2E3E-B1B8-01FE98434F2A}"/>
              </a:ext>
            </a:extLst>
          </p:cNvPr>
          <p:cNvCxnSpPr>
            <a:cxnSpLocks/>
            <a:stCxn id="15" idx="3"/>
          </p:cNvCxnSpPr>
          <p:nvPr/>
        </p:nvCxnSpPr>
        <p:spPr>
          <a:xfrm flipV="1">
            <a:off x="6340738" y="1581475"/>
            <a:ext cx="1876146" cy="1057064"/>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9CFC015-0143-78C3-E913-51117D48CD9E}"/>
              </a:ext>
            </a:extLst>
          </p:cNvPr>
          <p:cNvCxnSpPr>
            <a:cxnSpLocks/>
            <a:stCxn id="18" idx="3"/>
            <a:endCxn id="61" idx="1"/>
          </p:cNvCxnSpPr>
          <p:nvPr/>
        </p:nvCxnSpPr>
        <p:spPr>
          <a:xfrm flipV="1">
            <a:off x="6347515" y="3875419"/>
            <a:ext cx="1852386" cy="338227"/>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32F8440-36B3-2C87-7732-5548370B3705}"/>
              </a:ext>
            </a:extLst>
          </p:cNvPr>
          <p:cNvCxnSpPr>
            <a:cxnSpLocks/>
            <a:stCxn id="58" idx="3"/>
            <a:endCxn id="25" idx="1"/>
          </p:cNvCxnSpPr>
          <p:nvPr/>
        </p:nvCxnSpPr>
        <p:spPr>
          <a:xfrm>
            <a:off x="6354294" y="4961186"/>
            <a:ext cx="1845607" cy="331218"/>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790D04A-A422-FB69-4C18-A17BDF5E7C69}"/>
              </a:ext>
            </a:extLst>
          </p:cNvPr>
          <p:cNvCxnSpPr>
            <a:cxnSpLocks/>
            <a:stCxn id="44" idx="3"/>
          </p:cNvCxnSpPr>
          <p:nvPr/>
        </p:nvCxnSpPr>
        <p:spPr>
          <a:xfrm flipV="1">
            <a:off x="6339884" y="4986541"/>
            <a:ext cx="1877000" cy="720557"/>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7DA56C8-ED06-FDF0-0F37-05171BF6D423}"/>
              </a:ext>
            </a:extLst>
          </p:cNvPr>
          <p:cNvCxnSpPr>
            <a:cxnSpLocks/>
            <a:stCxn id="18" idx="3"/>
            <a:endCxn id="62" idx="1"/>
          </p:cNvCxnSpPr>
          <p:nvPr/>
        </p:nvCxnSpPr>
        <p:spPr>
          <a:xfrm>
            <a:off x="6347515" y="4213646"/>
            <a:ext cx="1852386" cy="15863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BDA77F8-6C5E-71AA-6CD2-72372139FD10}"/>
              </a:ext>
            </a:extLst>
          </p:cNvPr>
          <p:cNvCxnSpPr>
            <a:cxnSpLocks/>
            <a:stCxn id="44" idx="3"/>
            <a:endCxn id="66" idx="1"/>
          </p:cNvCxnSpPr>
          <p:nvPr/>
        </p:nvCxnSpPr>
        <p:spPr>
          <a:xfrm>
            <a:off x="6339884" y="5707098"/>
            <a:ext cx="1852604" cy="432310"/>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138E3F59-4E06-3DB3-7280-143EB7FFF2FF}"/>
              </a:ext>
            </a:extLst>
          </p:cNvPr>
          <p:cNvSpPr/>
          <p:nvPr/>
        </p:nvSpPr>
        <p:spPr>
          <a:xfrm>
            <a:off x="8199901" y="5137162"/>
            <a:ext cx="3225616" cy="3104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Mixture Model Constraint Enforcement</a:t>
            </a:r>
          </a:p>
        </p:txBody>
      </p:sp>
      <p:cxnSp>
        <p:nvCxnSpPr>
          <p:cNvPr id="34" name="Straight Arrow Connector 33">
            <a:extLst>
              <a:ext uri="{FF2B5EF4-FFF2-40B4-BE49-F238E27FC236}">
                <a16:creationId xmlns:a16="http://schemas.microsoft.com/office/drawing/2014/main" id="{B3C511A9-737E-5EFE-2DD3-B5977AF09606}"/>
              </a:ext>
            </a:extLst>
          </p:cNvPr>
          <p:cNvCxnSpPr>
            <a:cxnSpLocks/>
            <a:stCxn id="58" idx="3"/>
            <a:endCxn id="64" idx="1"/>
          </p:cNvCxnSpPr>
          <p:nvPr/>
        </p:nvCxnSpPr>
        <p:spPr>
          <a:xfrm>
            <a:off x="6354294" y="4961186"/>
            <a:ext cx="1845607" cy="752024"/>
          </a:xfrm>
          <a:prstGeom prst="straightConnector1">
            <a:avLst/>
          </a:prstGeom>
          <a:ln w="28575">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1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44" dur="500" autoRev="1" fill="remove"/>
                                        <p:tgtEl>
                                          <p:spTgt spid="16"/>
                                        </p:tgtEl>
                                        <p:attrNameLst>
                                          <p:attrName>style.color</p:attrName>
                                        </p:attrNameLst>
                                      </p:cBhvr>
                                      <p:to>
                                        <a:schemeClr val="bg1"/>
                                      </p:to>
                                    </p:animClr>
                                    <p:animClr clrSpc="rgb" dir="cw">
                                      <p:cBhvr>
                                        <p:cTn id="145" dur="500" autoRev="1" fill="remove"/>
                                        <p:tgtEl>
                                          <p:spTgt spid="16"/>
                                        </p:tgtEl>
                                        <p:attrNameLst>
                                          <p:attrName>fillcolor</p:attrName>
                                        </p:attrNameLst>
                                      </p:cBhvr>
                                      <p:to>
                                        <a:schemeClr val="bg1"/>
                                      </p:to>
                                    </p:animClr>
                                    <p:set>
                                      <p:cBhvr>
                                        <p:cTn id="146" dur="500" autoRev="1" fill="remove"/>
                                        <p:tgtEl>
                                          <p:spTgt spid="16"/>
                                        </p:tgtEl>
                                        <p:attrNameLst>
                                          <p:attrName>fill.type</p:attrName>
                                        </p:attrNameLst>
                                      </p:cBhvr>
                                      <p:to>
                                        <p:strVal val="solid"/>
                                      </p:to>
                                    </p:set>
                                    <p:set>
                                      <p:cBhvr>
                                        <p:cTn id="147" dur="500" autoRev="1" fill="remove"/>
                                        <p:tgtEl>
                                          <p:spTgt spid="16"/>
                                        </p:tgtEl>
                                        <p:attrNameLst>
                                          <p:attrName>fill.on</p:attrName>
                                        </p:attrNameLst>
                                      </p:cBhvr>
                                      <p:to>
                                        <p:strVal val="true"/>
                                      </p:to>
                                    </p:set>
                                  </p:childTnLst>
                                </p:cTn>
                              </p:par>
                              <p:par>
                                <p:cTn id="148"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49" dur="500" autoRev="1" fill="remove"/>
                                        <p:tgtEl>
                                          <p:spTgt spid="18"/>
                                        </p:tgtEl>
                                        <p:attrNameLst>
                                          <p:attrName>style.color</p:attrName>
                                        </p:attrNameLst>
                                      </p:cBhvr>
                                      <p:to>
                                        <a:schemeClr val="bg1"/>
                                      </p:to>
                                    </p:animClr>
                                    <p:animClr clrSpc="rgb" dir="cw">
                                      <p:cBhvr>
                                        <p:cTn id="150" dur="500" autoRev="1" fill="remove"/>
                                        <p:tgtEl>
                                          <p:spTgt spid="18"/>
                                        </p:tgtEl>
                                        <p:attrNameLst>
                                          <p:attrName>fillcolor</p:attrName>
                                        </p:attrNameLst>
                                      </p:cBhvr>
                                      <p:to>
                                        <a:schemeClr val="bg1"/>
                                      </p:to>
                                    </p:animClr>
                                    <p:set>
                                      <p:cBhvr>
                                        <p:cTn id="151" dur="500" autoRev="1" fill="remove"/>
                                        <p:tgtEl>
                                          <p:spTgt spid="18"/>
                                        </p:tgtEl>
                                        <p:attrNameLst>
                                          <p:attrName>fill.type</p:attrName>
                                        </p:attrNameLst>
                                      </p:cBhvr>
                                      <p:to>
                                        <p:strVal val="solid"/>
                                      </p:to>
                                    </p:set>
                                    <p:set>
                                      <p:cBhvr>
                                        <p:cTn id="152" dur="50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4" grpId="0" animBg="1"/>
      <p:bldP spid="15" grpId="0" animBg="1"/>
      <p:bldP spid="16" grpId="0" animBg="1"/>
      <p:bldP spid="16" grpId="1" animBg="1"/>
      <p:bldP spid="17" grpId="0" animBg="1"/>
      <p:bldP spid="18" grpId="0" animBg="1"/>
      <p:bldP spid="18" grpId="1" animBg="1"/>
      <p:bldP spid="45" grpId="0"/>
      <p:bldP spid="47" grpId="0"/>
      <p:bldP spid="48" grpId="0"/>
      <p:bldP spid="49" grpId="0"/>
      <p:bldP spid="50" grpId="0" animBg="1"/>
      <p:bldP spid="57" grpId="0" animBg="1"/>
      <p:bldP spid="58" grpId="0" animBg="1"/>
      <p:bldP spid="59" grpId="0"/>
      <p:bldP spid="43" grpId="0" animBg="1"/>
      <p:bldP spid="44" grpId="0" animBg="1"/>
      <p:bldP spid="46" grpId="0"/>
      <p:bldP spid="52" grpId="0" animBg="1"/>
      <p:bldP spid="53" grpId="0" animBg="1"/>
      <p:bldP spid="54" grpId="0" animBg="1"/>
      <p:bldP spid="55" grpId="0" animBg="1"/>
      <p:bldP spid="56" grpId="0" animBg="1"/>
      <p:bldP spid="60" grpId="0" animBg="1"/>
      <p:bldP spid="61" grpId="0" animBg="1"/>
      <p:bldP spid="62" grpId="0" animBg="1"/>
      <p:bldP spid="63" grpId="0" animBg="1"/>
      <p:bldP spid="64" grpId="0" animBg="1"/>
      <p:bldP spid="66" grpId="0" animBg="1"/>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11662</TotalTime>
  <Words>2805</Words>
  <Application>Microsoft Office PowerPoint</Application>
  <PresentationFormat>Widescreen</PresentationFormat>
  <Paragraphs>485</Paragraphs>
  <Slides>41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Aptos</vt:lpstr>
      <vt:lpstr>Arial</vt:lpstr>
      <vt:lpstr>Calibri</vt:lpstr>
      <vt:lpstr>Calibri Light</vt:lpstr>
      <vt:lpstr>Cambria Math</vt:lpstr>
      <vt:lpstr>Google Sans</vt:lpstr>
      <vt:lpstr>Söhne</vt:lpstr>
      <vt:lpstr>Office Theme</vt:lpstr>
      <vt:lpstr>1_Office Theme</vt:lpstr>
      <vt:lpstr>Introduction</vt:lpstr>
      <vt:lpstr>Predictive and Generative Modeling of Extremes in Time Series using Deep Neural Networks</vt:lpstr>
      <vt:lpstr>Overview</vt:lpstr>
      <vt:lpstr>Time Series Data</vt:lpstr>
      <vt:lpstr>Time Series Forecasting of Extreme Values</vt:lpstr>
      <vt:lpstr>Application of Block Maxima Modeling</vt:lpstr>
      <vt:lpstr>Challenges of Modeling Block Maxima</vt:lpstr>
      <vt:lpstr>Overview</vt:lpstr>
      <vt:lpstr>Research Contributions</vt:lpstr>
      <vt:lpstr>Overview</vt:lpstr>
      <vt:lpstr>Deep Learning for Block Maxima Forecasting</vt:lpstr>
      <vt:lpstr>Generalized Extreme Value (GEV) Distribution</vt:lpstr>
      <vt:lpstr>Integrating EVT into Deep Learning</vt:lpstr>
      <vt:lpstr>DeepExtrema: Overall Framework</vt:lpstr>
      <vt:lpstr>Constraint Enforcement</vt:lpstr>
      <vt:lpstr>Model Bias Offset</vt:lpstr>
      <vt:lpstr>Experimental Evaluation</vt:lpstr>
      <vt:lpstr>Experimental Evaluation</vt:lpstr>
      <vt:lpstr>Experimental Evaluation</vt:lpstr>
      <vt:lpstr>Experimental Evaluation</vt:lpstr>
      <vt:lpstr>Case Study: Maximum Hurricane Intensity Prediction</vt:lpstr>
      <vt:lpstr>Case Study: Maximum Hurricane Intensity Prediction</vt:lpstr>
      <vt:lpstr>Summary</vt:lpstr>
      <vt:lpstr>Overview</vt:lpstr>
      <vt:lpstr>Deep Generative Models</vt:lpstr>
      <vt:lpstr>Motivation</vt:lpstr>
      <vt:lpstr>Diffusion Model: From Data to Noise</vt:lpstr>
      <vt:lpstr>Generative Modeling for Block Maxima</vt:lpstr>
      <vt:lpstr>High-frequency Inflation</vt:lpstr>
      <vt:lpstr>Proposed Strategy</vt:lpstr>
      <vt:lpstr>DiffMaxima: Training</vt:lpstr>
      <vt:lpstr>DiffMaxima: Sampling</vt:lpstr>
      <vt:lpstr>Experimental Evaluation</vt:lpstr>
      <vt:lpstr>Experimental Evaluation (RQ1)</vt:lpstr>
      <vt:lpstr>Experimental Evaluation (RQ2)</vt:lpstr>
      <vt:lpstr>Experimental Evaluation</vt:lpstr>
      <vt:lpstr>Summary</vt:lpstr>
      <vt:lpstr>Future Work</vt:lpstr>
      <vt:lpstr>Other Research Interests</vt:lpstr>
      <vt:lpstr>Publications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Extreme Events Analysis</dc:title>
  <dc:creator>Asadullah Hill Galib</dc:creator>
  <cp:lastModifiedBy>Galib, Asadullah</cp:lastModifiedBy>
  <cp:revision>132</cp:revision>
  <dcterms:created xsi:type="dcterms:W3CDTF">2021-05-04T14:04:11Z</dcterms:created>
  <dcterms:modified xsi:type="dcterms:W3CDTF">2024-05-10T16:26:40Z</dcterms:modified>
</cp:coreProperties>
</file>